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5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4" r:id="rId44"/>
    <p:sldId id="303" r:id="rId45"/>
    <p:sldId id="306" r:id="rId46"/>
    <p:sldId id="302" r:id="rId47"/>
    <p:sldId id="301" r:id="rId48"/>
    <p:sldId id="300" r:id="rId49"/>
    <p:sldId id="299" r:id="rId50"/>
    <p:sldId id="30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1" y="-1"/>
            <a:ext cx="9149071" cy="686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404664"/>
            <a:ext cx="756084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dirty="0">
                <a:solidFill>
                  <a:schemeClr val="bg1"/>
                </a:solidFill>
              </a:rPr>
              <a:t>Они сидели за этими партами</a:t>
            </a:r>
            <a:r>
              <a:rPr lang="ru-RU" sz="6600" dirty="0" smtClean="0">
                <a:solidFill>
                  <a:schemeClr val="bg1"/>
                </a:solidFill>
              </a:rPr>
              <a:t>...</a:t>
            </a:r>
          </a:p>
          <a:p>
            <a:r>
              <a:rPr lang="ru-RU" sz="2800" dirty="0" smtClean="0">
                <a:solidFill>
                  <a:schemeClr val="bg1"/>
                </a:solidFill>
              </a:rPr>
              <a:t>    (выпускники гимназии №5, участники ВОВ)</a:t>
            </a:r>
          </a:p>
          <a:p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 smtClean="0">
                <a:solidFill>
                  <a:schemeClr val="bg1"/>
                </a:solidFill>
              </a:rPr>
              <a:t>                                        </a:t>
            </a:r>
            <a:r>
              <a:rPr lang="ru-RU" sz="1100" dirty="0" smtClean="0">
                <a:solidFill>
                  <a:schemeClr val="bg1"/>
                </a:solidFill>
              </a:rPr>
              <a:t>Владикавказ   2020 г.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1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77">
        <p:split dir="in"/>
      </p:transition>
    </mc:Choice>
    <mc:Fallback xmlns="">
      <p:transition spd="slow" advTm="4777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49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95">
        <p:split orient="vert"/>
      </p:transition>
    </mc:Choice>
    <mc:Fallback xmlns="">
      <p:transition spd="slow" advTm="599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00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39">
        <p:split orient="vert"/>
      </p:transition>
    </mc:Choice>
    <mc:Fallback xmlns="">
      <p:transition spd="slow" advTm="623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67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502">
        <p:split orient="vert"/>
      </p:transition>
    </mc:Choice>
    <mc:Fallback xmlns="">
      <p:transition spd="slow" advTm="650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9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32">
        <p:split orient="vert"/>
      </p:transition>
    </mc:Choice>
    <mc:Fallback xmlns="">
      <p:transition spd="slow" advTm="493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265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43">
        <p:split orient="vert"/>
      </p:transition>
    </mc:Choice>
    <mc:Fallback xmlns="">
      <p:transition spd="slow" advTm="41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15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35">
        <p:split orient="vert"/>
      </p:transition>
    </mc:Choice>
    <mc:Fallback xmlns="">
      <p:transition spd="slow" advTm="64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54">
        <p:split orient="vert"/>
      </p:transition>
    </mc:Choice>
    <mc:Fallback xmlns="">
      <p:transition spd="slow" advTm="625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305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70">
        <p:split orient="vert"/>
      </p:transition>
    </mc:Choice>
    <mc:Fallback xmlns="">
      <p:transition spd="slow" advTm="557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26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32">
        <p:split orient="vert"/>
      </p:transition>
    </mc:Choice>
    <mc:Fallback xmlns="">
      <p:transition spd="slow" advTm="593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6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722">
        <p:split orient="vert"/>
      </p:transition>
    </mc:Choice>
    <mc:Fallback xmlns="">
      <p:transition spd="slow" advTm="672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7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90">
        <p:split orient="vert"/>
      </p:transition>
    </mc:Choice>
    <mc:Fallback xmlns="">
      <p:transition spd="slow" advTm="60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0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15">
        <p:split orient="vert"/>
      </p:transition>
    </mc:Choice>
    <mc:Fallback xmlns="">
      <p:transition spd="slow" advTm="441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34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23">
        <p:split orient="vert"/>
      </p:transition>
    </mc:Choice>
    <mc:Fallback xmlns="">
      <p:transition spd="slow" advTm="602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01" y="-2570"/>
            <a:ext cx="9175296" cy="6860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52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228">
        <p:split orient="vert"/>
      </p:transition>
    </mc:Choice>
    <mc:Fallback xmlns="">
      <p:transition spd="slow" advTm="722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470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443">
        <p:split orient="vert"/>
      </p:transition>
    </mc:Choice>
    <mc:Fallback xmlns="">
      <p:transition spd="slow" advTm="744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54"/>
            <a:ext cx="9144000" cy="6885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79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56">
        <p:split orient="vert"/>
      </p:transition>
    </mc:Choice>
    <mc:Fallback xmlns="">
      <p:transition spd="slow" advTm="555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2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18">
        <p:split orient="vert"/>
      </p:transition>
    </mc:Choice>
    <mc:Fallback xmlns="">
      <p:transition spd="slow" advTm="6118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81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41">
        <p:split orient="vert"/>
      </p:transition>
    </mc:Choice>
    <mc:Fallback xmlns="">
      <p:transition spd="slow" advTm="35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4" y="0"/>
            <a:ext cx="91279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9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66">
        <p:split orient="vert"/>
      </p:transition>
    </mc:Choice>
    <mc:Fallback xmlns="">
      <p:transition spd="slow" advTm="646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80" y="0"/>
            <a:ext cx="9170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4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429">
        <p:split orient="vert"/>
      </p:transition>
    </mc:Choice>
    <mc:Fallback xmlns="">
      <p:transition spd="slow" advTm="64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896" y="0"/>
            <a:ext cx="917072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31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41">
        <p:split orient="vert"/>
      </p:transition>
    </mc:Choice>
    <mc:Fallback xmlns="">
      <p:transition spd="slow" advTm="58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23394"/>
            <a:ext cx="9150626" cy="686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63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37">
        <p:split orient="vert"/>
      </p:transition>
    </mc:Choice>
    <mc:Fallback xmlns="">
      <p:transition spd="slow" advTm="403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2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93">
        <p:split orient="vert"/>
      </p:transition>
    </mc:Choice>
    <mc:Fallback xmlns="">
      <p:transition spd="slow" advTm="62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77" y="0"/>
            <a:ext cx="9170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72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41">
        <p:split orient="vert"/>
      </p:transition>
    </mc:Choice>
    <mc:Fallback xmlns="">
      <p:transition spd="slow" advTm="404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7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33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921">
        <p:split orient="vert"/>
      </p:transition>
    </mc:Choice>
    <mc:Fallback xmlns="">
      <p:transition spd="slow" advTm="592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"/>
            <a:ext cx="9145479" cy="684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2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72">
        <p:split orient="vert"/>
      </p:transition>
    </mc:Choice>
    <mc:Fallback xmlns="">
      <p:transition spd="slow" advTm="557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6"/>
            <a:ext cx="9149928" cy="6945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994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37">
        <p:split orient="vert"/>
      </p:transition>
    </mc:Choice>
    <mc:Fallback xmlns="">
      <p:transition spd="slow" advTm="603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212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86">
        <p:split orient="vert"/>
      </p:transition>
    </mc:Choice>
    <mc:Fallback xmlns="">
      <p:transition spd="slow" advTm="578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5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11">
        <p:split orient="vert"/>
      </p:transition>
    </mc:Choice>
    <mc:Fallback xmlns="">
      <p:transition spd="slow" advTm="331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356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426">
        <p:split orient="vert"/>
      </p:transition>
    </mc:Choice>
    <mc:Fallback xmlns="">
      <p:transition spd="slow" advTm="442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" y="-1"/>
            <a:ext cx="9138929" cy="685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3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422">
        <p:split orient="vert"/>
      </p:transition>
    </mc:Choice>
    <mc:Fallback xmlns="">
      <p:transition spd="slow" advTm="542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61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90">
        <p:split orient="vert"/>
      </p:transition>
    </mc:Choice>
    <mc:Fallback xmlns="">
      <p:transition spd="slow" advTm="719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" y="5881"/>
            <a:ext cx="9117969" cy="6838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11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33">
        <p:split orient="vert"/>
      </p:transition>
    </mc:Choice>
    <mc:Fallback xmlns="">
      <p:transition spd="slow" advTm="58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0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35">
        <p:split orient="vert"/>
      </p:transition>
    </mc:Choice>
    <mc:Fallback xmlns="">
      <p:transition spd="slow" advTm="663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546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92">
        <p:split orient="vert"/>
      </p:transition>
    </mc:Choice>
    <mc:Fallback xmlns="">
      <p:transition spd="slow" advTm="469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1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65">
        <p:split orient="vert"/>
      </p:transition>
    </mc:Choice>
    <mc:Fallback xmlns="">
      <p:transition spd="slow" advTm="486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6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39">
        <p:split orient="vert"/>
      </p:transition>
    </mc:Choice>
    <mc:Fallback xmlns="">
      <p:transition spd="slow" advTm="493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6" y="-1"/>
            <a:ext cx="9163135" cy="687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1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117">
        <p:split orient="vert"/>
      </p:transition>
    </mc:Choice>
    <mc:Fallback xmlns="">
      <p:transition spd="slow" advTm="711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9\Цаллагов 8 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98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76">
        <p:split orient="vert"/>
      </p:transition>
    </mc:Choice>
    <mc:Fallback xmlns="">
      <p:transition spd="slow" advTm="807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95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87">
        <p:split orient="vert"/>
      </p:transition>
    </mc:Choice>
    <mc:Fallback xmlns="">
      <p:transition spd="slow" advTm="338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3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537">
        <p:split orient="vert"/>
      </p:transition>
    </mc:Choice>
    <mc:Fallback xmlns="">
      <p:transition spd="slow" advTm="553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14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20">
        <p:split orient="vert"/>
      </p:transition>
    </mc:Choice>
    <mc:Fallback xmlns="">
      <p:transition spd="slow" advTm="58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00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207">
        <p:split orient="vert"/>
      </p:transition>
    </mc:Choice>
    <mc:Fallback xmlns="">
      <p:transition spd="slow" advTm="82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4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95">
        <p:split orient="vert"/>
      </p:transition>
    </mc:Choice>
    <mc:Fallback xmlns="">
      <p:transition spd="slow" advTm="839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12360" y="764704"/>
            <a:ext cx="535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48064" y="4867411"/>
            <a:ext cx="3852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Мы гордимся тем, что учимся в этой гимназии...</a:t>
            </a:r>
          </a:p>
        </p:txBody>
      </p:sp>
    </p:spTree>
    <p:extLst>
      <p:ext uri="{BB962C8B-B14F-4D97-AF65-F5344CB8AC3E}">
        <p14:creationId xmlns:p14="http://schemas.microsoft.com/office/powerpoint/2010/main" val="40210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610">
        <p:split orient="vert"/>
      </p:transition>
    </mc:Choice>
    <mc:Fallback xmlns="">
      <p:transition spd="slow" advTm="76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77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691">
        <p:split orient="vert"/>
      </p:transition>
    </mc:Choice>
    <mc:Fallback xmlns="">
      <p:transition spd="slow" advTm="669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6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86">
        <p:split orient="vert"/>
      </p:transition>
    </mc:Choice>
    <mc:Fallback xmlns="">
      <p:transition spd="slow" advTm="358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28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7">
        <p:split orient="vert"/>
      </p:transition>
    </mc:Choice>
    <mc:Fallback xmlns="">
      <p:transition spd="slow" advTm="700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6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33">
        <p:split orient="vert"/>
      </p:transition>
    </mc:Choice>
    <mc:Fallback xmlns="">
      <p:transition spd="slow" advTm="813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32</Words>
  <Application>Microsoft Office PowerPoint</Application>
  <PresentationFormat>Экран (4:3)</PresentationFormat>
  <Paragraphs>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Светлана</cp:lastModifiedBy>
  <cp:revision>16</cp:revision>
  <dcterms:created xsi:type="dcterms:W3CDTF">2020-05-08T16:21:33Z</dcterms:created>
  <dcterms:modified xsi:type="dcterms:W3CDTF">2020-05-09T10:15:26Z</dcterms:modified>
</cp:coreProperties>
</file>