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7" r:id="rId3"/>
    <p:sldId id="269" r:id="rId4"/>
    <p:sldId id="270" r:id="rId5"/>
    <p:sldId id="271" r:id="rId6"/>
    <p:sldId id="258" r:id="rId7"/>
    <p:sldId id="259" r:id="rId8"/>
    <p:sldId id="260" r:id="rId9"/>
    <p:sldId id="268" r:id="rId10"/>
    <p:sldId id="261" r:id="rId11"/>
    <p:sldId id="263" r:id="rId12"/>
    <p:sldId id="265" r:id="rId13"/>
    <p:sldId id="266" r:id="rId14"/>
    <p:sldId id="273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130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EE47-4400-49E7-BF60-05DE281C10AE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FA-FB74-45E2-B305-6EA6B1A7D5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EE47-4400-49E7-BF60-05DE281C10AE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FA-FB74-45E2-B305-6EA6B1A7D5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EE47-4400-49E7-BF60-05DE281C10AE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FA-FB74-45E2-B305-6EA6B1A7D5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EE47-4400-49E7-BF60-05DE281C10AE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FA-FB74-45E2-B305-6EA6B1A7D5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EE47-4400-49E7-BF60-05DE281C10AE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F244CFA-FB74-45E2-B305-6EA6B1A7D5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EE47-4400-49E7-BF60-05DE281C10AE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FA-FB74-45E2-B305-6EA6B1A7D5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EE47-4400-49E7-BF60-05DE281C10AE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FA-FB74-45E2-B305-6EA6B1A7D5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EE47-4400-49E7-BF60-05DE281C10AE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FA-FB74-45E2-B305-6EA6B1A7D5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EE47-4400-49E7-BF60-05DE281C10AE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FA-FB74-45E2-B305-6EA6B1A7D5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EE47-4400-49E7-BF60-05DE281C10AE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FA-FB74-45E2-B305-6EA6B1A7D5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EE47-4400-49E7-BF60-05DE281C10AE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4CFA-FB74-45E2-B305-6EA6B1A7D5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139EE47-4400-49E7-BF60-05DE281C10AE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F244CFA-FB74-45E2-B305-6EA6B1A7D5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-\Downloads\IMG_20220517_144007.jpg"/>
          <p:cNvPicPr/>
          <p:nvPr/>
        </p:nvPicPr>
        <p:blipFill>
          <a:blip r:embed="rId2" cstate="print"/>
          <a:srcRect l="21227" t="28057" r="20896" b="35408"/>
          <a:stretch>
            <a:fillRect/>
          </a:stretch>
        </p:blipFill>
        <p:spPr bwMode="auto">
          <a:xfrm>
            <a:off x="1331640" y="476672"/>
            <a:ext cx="4140968" cy="513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catherineasquithgallery.com/uploads/posts/2021-02/thumbs/1613669729_49-p-fon-s-georgievskoi-lentoi-dlya-prezentatsi-6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-\AppData\Local\Temp\Rar$DI13.991\IMG_20220514_1040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399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-\AppData\Local\Temp\Rar$DI03.673\IMG_20220505_1715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00808"/>
            <a:ext cx="486003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-\AppData\Local\Temp\Rar$DI89.23309\IMG_20220514_104206.jpg"/>
          <p:cNvPicPr/>
          <p:nvPr/>
        </p:nvPicPr>
        <p:blipFill>
          <a:blip r:embed="rId2" cstate="print"/>
          <a:srcRect t="21981"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-\AppData\Local\Temp\Rar$DI11.744\IMG_20220505_1421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2856"/>
            <a:ext cx="424847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-\AppData\Local\Temp\Rar$DI02.007\IMG_20220514_104159.jpg"/>
          <p:cNvPicPr/>
          <p:nvPr/>
        </p:nvPicPr>
        <p:blipFill>
          <a:blip r:embed="rId2" cstate="print"/>
          <a:srcRect t="20403"/>
          <a:stretch>
            <a:fillRect/>
          </a:stretch>
        </p:blipFill>
        <p:spPr bwMode="auto">
          <a:xfrm>
            <a:off x="0" y="0"/>
            <a:ext cx="39239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-\AppData\Local\Temp\Rar$DI09.421\IMG_20220505_1711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87517" y="1304764"/>
            <a:ext cx="3888430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-\AppData\Local\Temp\Rar$DI07.238\IMG_20220514_1041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63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-\AppData\Local\Temp\Rar$DI05.402\IMG_20220505_1714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916832"/>
            <a:ext cx="453650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76672"/>
            <a:ext cx="806489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Выводы по работе: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solidFill>
                  <a:schemeClr val="bg1"/>
                </a:solidFill>
              </a:rPr>
              <a:t>Сегодня ВОВ - это часть нашей истории. Писатель В.Белов как-то справедливо заметил: «Память формирует духовную крепость человека».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Через исследовательскую работу мы поняли, что: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- Дети, подростки стремились на фронт не за славой, не за наградами, а просто потому, что не могли «Мириться с тем, что фашист ходит по твоей земле», т.е. из чувства любви и долга перед Отечеством.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- Особенно тяжело было детям, которые попадали в концлагеря. Они были оторваны от родителей и уже в таком возрасте они испытали на себе издевательства, страх смерти преследовал их каждодневно.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- В годы войны дети наравне со взрослыми работали на колхозных полях, стояли у станков. Они взвалили на свои хрупкие плечи всю тяжелую мужскую работу. И в тылу было едва ли легче чем на передовой. Но без крепкого тыла не было бы и Победы.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- В то же время дети, как и мирное время, продолжали учиться, получать образование.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548680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mtClean="0">
                <a:solidFill>
                  <a:srgbClr val="FF0000"/>
                </a:solidFill>
              </a:rPr>
              <a:t>Заключение:</a:t>
            </a: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Создание информационного буклета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https://catherineasquithgallery.com/uploads/posts/2021-02/thumbs/1613669659_2-p-fon-s-georgievskoi-lentoi-dlya-prezentatsi-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917"/>
            <a:ext cx="4643960" cy="656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-\AppData\Local\Temp\Rar$DI25.402\IMG_20220514_1039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39952" cy="674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-\AppData\Local\Temp\Rar$DI08.230\IMG_20220505_1712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556792"/>
            <a:ext cx="460851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476672"/>
            <a:ext cx="67687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:</a:t>
            </a:r>
            <a:r>
              <a:rPr lang="ru-RU" sz="2000" b="1" dirty="0" smtClean="0">
                <a:solidFill>
                  <a:srgbClr val="FF0000"/>
                </a:solidFill>
              </a:rPr>
              <a:t>Актуальность</a:t>
            </a:r>
            <a:r>
              <a:rPr lang="ru-RU" sz="2000" dirty="0" smtClean="0">
                <a:solidFill>
                  <a:srgbClr val="FF0000"/>
                </a:solidFill>
              </a:rPr>
              <a:t> </a:t>
            </a:r>
            <a:r>
              <a:rPr lang="ru-RU" sz="2000" b="1" dirty="0" smtClean="0">
                <a:solidFill>
                  <a:srgbClr val="FF0000"/>
                </a:solidFill>
              </a:rPr>
              <a:t>проекта: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в последние годы наблюдается отчуждение подрастающего поколения от отечественной культуры, от общественно - исторического опыта. Решение проблемы воспитания патриотизма требует новой идеологии в воспитательной деятельности. Патриотическое воспитание старших дошкольников должно стать той объединяющей силой, которая сможет вырастить поколение настоящих патриотов, любящих свою Родину не на словах, а на деле. Поколение, которое возведет Россию на пьедестал, сможет приумножить национальные богатства, а уровень жизни сделать качественнее</a:t>
            </a:r>
            <a:r>
              <a:rPr lang="ru-RU" sz="2000" dirty="0" smtClean="0"/>
              <a:t>.</a:t>
            </a:r>
          </a:p>
          <a:p>
            <a:endParaRPr lang="ru-RU" sz="2000" dirty="0" smtClean="0"/>
          </a:p>
          <a:p>
            <a:r>
              <a:rPr lang="ru-RU" sz="2000" b="1" dirty="0" smtClean="0">
                <a:solidFill>
                  <a:srgbClr val="FF0000"/>
                </a:solidFill>
              </a:rPr>
              <a:t>Цель</a:t>
            </a:r>
            <a:r>
              <a:rPr lang="ru-RU" sz="2000" dirty="0" smtClean="0">
                <a:solidFill>
                  <a:srgbClr val="FF0000"/>
                </a:solidFill>
              </a:rPr>
              <a:t> </a:t>
            </a:r>
            <a:r>
              <a:rPr lang="ru-RU" sz="2000" b="1" dirty="0" smtClean="0">
                <a:solidFill>
                  <a:srgbClr val="FF0000"/>
                </a:solidFill>
              </a:rPr>
              <a:t>проекта</a:t>
            </a:r>
            <a:r>
              <a:rPr lang="ru-RU" sz="2000" dirty="0" smtClean="0">
                <a:solidFill>
                  <a:srgbClr val="FF0000"/>
                </a:solidFill>
              </a:rPr>
              <a:t>: </a:t>
            </a:r>
            <a:r>
              <a:rPr lang="ru-RU" sz="2000" dirty="0" smtClean="0">
                <a:solidFill>
                  <a:schemeClr val="bg1"/>
                </a:solidFill>
              </a:rPr>
              <a:t>формирование патриотических чувств младших школьников к Родине на примере героических поступков детей – героев Великой Отечественной Войны 1941-1945 гг., вставших на защиту Родины против фашистских захватчиков наравне с бойцами Красной армии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836712"/>
            <a:ext cx="77048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1. Постановка цели и разработка содержания учебно-познавательного процесса.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2. Подбор художественной литературы, фотоматериалов, аудио и видеозаписей по теме, музыкальных произведений.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II. Основной этап.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1.Беседы :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-«Война и дети»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-Подвиг Марата </a:t>
            </a:r>
            <a:r>
              <a:rPr lang="ru-RU" sz="2000" dirty="0" err="1" smtClean="0">
                <a:solidFill>
                  <a:schemeClr val="bg1"/>
                </a:solidFill>
              </a:rPr>
              <a:t>Казея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-Подвиг Лени Голикова;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-Подвиг Анатолия </a:t>
            </a:r>
            <a:r>
              <a:rPr lang="ru-RU" sz="2000" dirty="0" err="1" smtClean="0">
                <a:solidFill>
                  <a:schemeClr val="bg1"/>
                </a:solidFill>
              </a:rPr>
              <a:t>Шумова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-Подвиг Зины Портновой.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-Подвиг </a:t>
            </a:r>
            <a:r>
              <a:rPr lang="ru-RU" sz="2000" dirty="0" err="1" smtClean="0">
                <a:solidFill>
                  <a:schemeClr val="bg1"/>
                </a:solidFill>
              </a:rPr>
              <a:t>Чабахан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Басиевой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-Подвиг братьев Гасановых </a:t>
            </a:r>
            <a:r>
              <a:rPr lang="ru-RU" sz="2000" dirty="0" err="1" smtClean="0">
                <a:solidFill>
                  <a:schemeClr val="bg1"/>
                </a:solidFill>
              </a:rPr>
              <a:t>Ханафи</a:t>
            </a:r>
            <a:r>
              <a:rPr lang="ru-RU" sz="2000" dirty="0" smtClean="0">
                <a:solidFill>
                  <a:schemeClr val="bg1"/>
                </a:solidFill>
              </a:rPr>
              <a:t> и </a:t>
            </a:r>
            <a:r>
              <a:rPr lang="ru-RU" sz="2000" dirty="0" err="1" smtClean="0">
                <a:solidFill>
                  <a:schemeClr val="bg1"/>
                </a:solidFill>
              </a:rPr>
              <a:t>Омарби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-Подвиг Зои Космодемьянской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Подвиг Александра Бородулина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2.Чтение художественной литературы по теме.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429000"/>
            <a:ext cx="7416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Ожидаемые результаты проекта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- Расширится знания о Великой отечественной войне; о детях – героях.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- знакомятся с произведениями поэтов, писателей и художников на военную тематику;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- расширится словарный запас;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- расширится представление о памятных местах родного города.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980728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Задачи исследования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chemeClr val="bg1"/>
                </a:solidFill>
              </a:rPr>
              <a:t>Изучить и проанализировать научно-историческую литературу по данной теме.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Теоретически обосновать проблему психолого-нравственных аспектов детского героизма в годы войны.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-\AppData\Local\Temp\Rar$DI23.615\IMG_20220514_1040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36"/>
            <a:ext cx="3563888" cy="683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-\AppData\Local\Temp\Rar$DI06.797\IMG_20220505_1714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456" y="1628800"/>
            <a:ext cx="4896544" cy="446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-\AppData\Local\Temp\Rar$DI20.056\IMG_20220514_104019.jpg"/>
          <p:cNvPicPr/>
          <p:nvPr/>
        </p:nvPicPr>
        <p:blipFill>
          <a:blip r:embed="rId2" cstate="print"/>
          <a:srcRect t="8320" b="13350"/>
          <a:stretch>
            <a:fillRect/>
          </a:stretch>
        </p:blipFill>
        <p:spPr bwMode="auto">
          <a:xfrm>
            <a:off x="0" y="44624"/>
            <a:ext cx="3922591" cy="676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-\AppData\Local\Temp\Rar$DI01.605\IMG_20220505_1716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203386" y="1645488"/>
            <a:ext cx="3111818" cy="437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-\AppData\Local\Temp\Rar$DI10.151\IMG_20220514_104142.jpg"/>
          <p:cNvPicPr/>
          <p:nvPr/>
        </p:nvPicPr>
        <p:blipFill>
          <a:blip r:embed="rId2" cstate="print"/>
          <a:srcRect t="12209" b="12888"/>
          <a:stretch>
            <a:fillRect/>
          </a:stretch>
        </p:blipFill>
        <p:spPr bwMode="auto">
          <a:xfrm>
            <a:off x="0" y="0"/>
            <a:ext cx="42119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-\Downloads\IMG_20220505_1713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276872"/>
            <a:ext cx="4300168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-\Downloads\IMG_20220517_165907.jpg"/>
          <p:cNvPicPr/>
          <p:nvPr/>
        </p:nvPicPr>
        <p:blipFill>
          <a:blip r:embed="rId2" cstate="print"/>
          <a:srcRect l="1121" t="12475" r="2242" b="24544"/>
          <a:stretch>
            <a:fillRect/>
          </a:stretch>
        </p:blipFill>
        <p:spPr bwMode="auto">
          <a:xfrm rot="5400000">
            <a:off x="4887900" y="1405149"/>
            <a:ext cx="3672409" cy="483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-\Downloads\IMG_20220518_102555.jpg"/>
          <p:cNvPicPr/>
          <p:nvPr/>
        </p:nvPicPr>
        <p:blipFill>
          <a:blip r:embed="rId3" cstate="print"/>
          <a:srcRect b="23969"/>
          <a:stretch>
            <a:fillRect/>
          </a:stretch>
        </p:blipFill>
        <p:spPr bwMode="auto">
          <a:xfrm>
            <a:off x="179512" y="0"/>
            <a:ext cx="39604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145</TotalTime>
  <Words>99</Words>
  <Application>Microsoft Office PowerPoint</Application>
  <PresentationFormat>Экран (4:3)</PresentationFormat>
  <Paragraphs>27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-</dc:creator>
  <cp:lastModifiedBy>-</cp:lastModifiedBy>
  <cp:revision>22</cp:revision>
  <dcterms:created xsi:type="dcterms:W3CDTF">2022-05-17T12:50:07Z</dcterms:created>
  <dcterms:modified xsi:type="dcterms:W3CDTF">2022-05-26T10:22:17Z</dcterms:modified>
</cp:coreProperties>
</file>