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4EAB-6113-4BF7-8504-7FAC9FC845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2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4EAB-6113-4BF7-8504-7FAC9FC84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9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4EAB-6113-4BF7-8504-7FAC9FC84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3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4EAB-6113-4BF7-8504-7FAC9FC84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5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4EAB-6113-4BF7-8504-7FAC9FC845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3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4EAB-6113-4BF7-8504-7FAC9FC84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8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4EAB-6113-4BF7-8504-7FAC9FC84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4EAB-6113-4BF7-8504-7FAC9FC84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8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4EAB-6113-4BF7-8504-7FAC9FC84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5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FD4EAB-6113-4BF7-8504-7FAC9FC845F3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0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4EAB-6113-4BF7-8504-7FAC9FC84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5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6B90EA-18A4-4E39-B718-17C7BDFCC2D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FD4EAB-6113-4BF7-8504-7FAC9FC845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62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ОЛИМПИАДЫ 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– 2025  года на образовательной платформе «Сириус»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98376" y="1690686"/>
          <a:ext cx="10355423" cy="4896725"/>
        </p:xfrm>
        <a:graphic>
          <a:graphicData uri="http://schemas.openxmlformats.org/drawingml/2006/table">
            <a:tbl>
              <a:tblPr firstRow="1" firstCol="1" bandRow="1"/>
              <a:tblGrid>
                <a:gridCol w="701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5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сентября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октября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октября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октября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– 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октября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октября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– 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октября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октября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29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114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Широкоэкранный</PresentationFormat>
  <Paragraphs>37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Times New Roman</vt:lpstr>
      <vt:lpstr>Ретро</vt:lpstr>
      <vt:lpstr>РАСПИСАНИЕ ОЛИМПИАДЫ  2024 – 2025  года на образовательной платформе «Сириус»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РАСПИСАНИЕ ОЛИМПИАДЫ  2024 – 2025  года на образовательной платформе «Сириус»</dc:title>
  <dc:creator>Учетная запись Майкрософт</dc:creator>
  <cp:lastModifiedBy>Наталья Подколзина</cp:lastModifiedBy>
  <cp:revision>1</cp:revision>
  <dcterms:created xsi:type="dcterms:W3CDTF">2024-09-13T13:57:13Z</dcterms:created>
  <dcterms:modified xsi:type="dcterms:W3CDTF">2024-09-15T19:05:35Z</dcterms:modified>
</cp:coreProperties>
</file>