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58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7705B0-4D81-985C-248B-D42B1BD04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EA531D-EBB3-5B95-DD36-9E17CE69F6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11CC2-A7DB-8B6E-7EEE-FE688F242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426822-BDED-56D3-912D-67C9D8D02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A59474-5C3D-CE65-C67A-93A330618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329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5BBE5B-622D-946B-ADF6-15E405CEE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ED03533-F249-D63E-E796-BA1BE80735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9F7FCD-3A82-27F1-17CB-FBB4A91CC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6508ECA-3DF3-4C47-8A61-045F0D2B4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BF3150-6CAA-BF82-8D9F-E72FEEAE6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24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77BCE7E-8248-F184-7C3B-25F6065E50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C08335A-5E70-EAE2-BAB0-88F2FD3DBF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E9A17F-EDF2-5DC8-1953-D12BDEEEA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C72174-8A91-991E-6261-ED451AF86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BAC12A-EB88-CDD8-C3BA-C17C10BB6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342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EF6EA-BB24-7DE1-4935-FE0C1F858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BFD7D6-EA06-D871-4036-0527215CA6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11A261-4838-FBD1-A64A-9164DFDDC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3E845C-17D5-1941-2739-4F6E9342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3C55C2-6EEA-190A-AB96-A583C1E4A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993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D722FB-A58A-7935-3923-A838B1B36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4CFF198-67C8-D721-B625-3AAC98A5FC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C17F46-8936-AE19-7E99-38CEDEC54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F89656-1302-DDB4-2A13-09C8DF731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76DFB1-3255-9878-4009-AC64A414A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230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5B4BB5-D2E5-F0E8-36F8-0A05D2FFF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0D79D9-C0A1-987E-3742-0C644401CD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DDE0C4-0AE8-0E82-5567-1D898DC3BF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0F59A9B-CB40-C38A-A2A2-13D2792F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9ED0C17-6039-FCE4-A699-38AC27B5D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AA937C9-FA07-29CB-B925-B98A731B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12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86779-946F-0BE8-CB4C-C0BB91A78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C0FBEC-F484-1165-CD3B-B3B25BE69A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9103A6-1F07-B5EC-44BA-C3B8DCC468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7A793B3-CB77-4FAD-B268-638569A6C3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F379913-EA7E-5B4F-E5CC-1C434DC75C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A17E1E-D58D-DFBE-1D75-E0031A95E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B588AB0-C77F-8249-A23A-A816BB176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7950DC-28F4-300B-E1C4-6717DF65E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071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3468DF-943E-B834-ACC8-0844A299A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18EF871-868D-5F3E-F437-2B1AAE82D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0720F78-7B47-B3E7-3FFD-9CBE133A0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3F37DE2-D9D5-8BF5-9916-256FB19E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30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61A2EF2-5DE4-A868-CA80-745F29B6F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B32BADC-4604-5D1D-DDCB-34CD5129B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9178788-D81E-7981-E41A-4F65EAC18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908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C176FC-C25A-8216-8DD9-F1556DF21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7A98C4-FD95-7545-6C2C-02574469BE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A6E8F7-6578-7010-FBE7-10134E4E27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1FF363A-F4B7-D454-1CAC-A8362DD3D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3838FE9-BF01-E41B-5E5B-369ADC734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276ECE7-FF51-1DEC-9882-9A18D57DF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660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B1FF8A-353A-63AA-1AFF-545966A75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0C384CE-FBD3-F4E1-F82B-C7B8A07BE0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D7D1E25-D18F-04BD-95EB-5143663FA5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45AF42-29E2-C177-A98E-4397128B9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B62F58-EF28-A89B-431C-7726305AD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3DB8B1-3341-3117-2B78-4B5D5BBB3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219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7668BA-223D-6CD8-7FA0-37B43C9DC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B951B85-BBA5-5D5D-3DE8-BC2A935F39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EBC71F-49A5-F8AE-E810-26D3422296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0E998-E40F-4A7C-8EE2-799A53654CC3}" type="datetimeFigureOut">
              <a:rPr lang="ru-RU" smtClean="0"/>
              <a:t>21.10.2024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960650-F03C-5EFF-ECA4-560BDF17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2F9EF6-8A62-FBB9-3229-0457C241FA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C655B-C1BA-4BDA-BAD0-4A78AF184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92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A0E7C0-A859-ACE0-7242-D771C5FA0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6985819" cy="240665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Обобщающий урок по теме «Четырехугольники»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F4DB1F-75B2-8FBA-E7C7-A4FA093BD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109" y="614364"/>
            <a:ext cx="9144000" cy="29146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Image 0" descr="preencoded.png">
            <a:extLst>
              <a:ext uri="{FF2B5EF4-FFF2-40B4-BE49-F238E27FC236}">
                <a16:creationId xmlns:a16="http://schemas.microsoft.com/office/drawing/2014/main" id="{0A788ED9-224C-E87F-D116-15B60F332A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832" y="0"/>
            <a:ext cx="6002594" cy="82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063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D488D3-3FB1-A50E-81E6-3B80372F7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198003-AAFD-E7E8-4F15-075DEDD70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363" y="1179374"/>
            <a:ext cx="10963274" cy="5313501"/>
          </a:xfr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А</a:t>
            </a:r>
          </a:p>
          <a:p>
            <a:pPr marL="0" indent="0">
              <a:buNone/>
            </a:pPr>
            <a:r>
              <a:rPr lang="ru-RU" sz="2400" dirty="0"/>
              <a:t>                                                                                     АВСД- равнобедренная                                            </a:t>
            </a:r>
          </a:p>
          <a:p>
            <a:pPr marL="0" indent="0">
              <a:buNone/>
            </a:pPr>
            <a:r>
              <a:rPr lang="ru-RU" sz="2400" dirty="0"/>
              <a:t>                                                                                                  трапеция</a:t>
            </a:r>
          </a:p>
          <a:p>
            <a:pPr marL="0" indent="0">
              <a:buNone/>
            </a:pPr>
            <a:r>
              <a:rPr lang="ru-RU" sz="2400" dirty="0"/>
              <a:t>АВСД-параллелограмм                                            ∟А+ ∟Д=140  ̊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/>
              <a:t>Найти больший угол параллелограмма.     Найти больший  угол  трапеции</a:t>
            </a:r>
          </a:p>
        </p:txBody>
      </p:sp>
      <p:sp>
        <p:nvSpPr>
          <p:cNvPr id="4" name="Параллелограмм 3">
            <a:extLst>
              <a:ext uri="{FF2B5EF4-FFF2-40B4-BE49-F238E27FC236}">
                <a16:creationId xmlns:a16="http://schemas.microsoft.com/office/drawing/2014/main" id="{B350DB56-B096-53C6-9B00-BC201ED429DC}"/>
              </a:ext>
            </a:extLst>
          </p:cNvPr>
          <p:cNvSpPr/>
          <p:nvPr/>
        </p:nvSpPr>
        <p:spPr>
          <a:xfrm>
            <a:off x="1243013" y="1851026"/>
            <a:ext cx="3114675" cy="1371600"/>
          </a:xfrm>
          <a:prstGeom prst="parallelogram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FA654BD7-BC55-B7B4-442D-2B60884E54A0}"/>
              </a:ext>
            </a:extLst>
          </p:cNvPr>
          <p:cNvCxnSpPr/>
          <p:nvPr/>
        </p:nvCxnSpPr>
        <p:spPr>
          <a:xfrm flipV="1">
            <a:off x="1285875" y="1825625"/>
            <a:ext cx="3114675" cy="1371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415A7DCB-48EF-B1F5-803E-EC211D4A51E1}"/>
              </a:ext>
            </a:extLst>
          </p:cNvPr>
          <p:cNvCxnSpPr>
            <a:cxnSpLocks/>
            <a:stCxn id="3" idx="0"/>
            <a:endCxn id="3" idx="2"/>
          </p:cNvCxnSpPr>
          <p:nvPr/>
        </p:nvCxnSpPr>
        <p:spPr>
          <a:xfrm>
            <a:off x="6096000" y="1179374"/>
            <a:ext cx="0" cy="5313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F3379CC-0800-26FC-7B30-7365270D5DF6}"/>
              </a:ext>
            </a:extLst>
          </p:cNvPr>
          <p:cNvSpPr txBox="1"/>
          <p:nvPr/>
        </p:nvSpPr>
        <p:spPr>
          <a:xfrm>
            <a:off x="1385887" y="2671763"/>
            <a:ext cx="1685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34  ̊         </a:t>
            </a:r>
          </a:p>
          <a:p>
            <a:r>
              <a:rPr lang="ru-RU" dirty="0"/>
              <a:t>     29  ̊</a:t>
            </a:r>
          </a:p>
        </p:txBody>
      </p:sp>
      <p:sp>
        <p:nvSpPr>
          <p:cNvPr id="11" name="Трапеция 10">
            <a:extLst>
              <a:ext uri="{FF2B5EF4-FFF2-40B4-BE49-F238E27FC236}">
                <a16:creationId xmlns:a16="http://schemas.microsoft.com/office/drawing/2014/main" id="{A521BAA0-598F-9669-FCCC-062655FEA295}"/>
              </a:ext>
            </a:extLst>
          </p:cNvPr>
          <p:cNvSpPr/>
          <p:nvPr/>
        </p:nvSpPr>
        <p:spPr>
          <a:xfrm>
            <a:off x="6872288" y="1690688"/>
            <a:ext cx="3571875" cy="1506537"/>
          </a:xfrm>
          <a:prstGeom prst="trapezoid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1A0AF5E1-F8F4-53E6-FF5E-529E1ADFDC89}"/>
              </a:ext>
            </a:extLst>
          </p:cNvPr>
          <p:cNvCxnSpPr/>
          <p:nvPr/>
        </p:nvCxnSpPr>
        <p:spPr>
          <a:xfrm>
            <a:off x="6872288" y="2357438"/>
            <a:ext cx="400050" cy="128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CD888547-735E-8744-F95D-2DDEC105BB52}"/>
              </a:ext>
            </a:extLst>
          </p:cNvPr>
          <p:cNvCxnSpPr/>
          <p:nvPr/>
        </p:nvCxnSpPr>
        <p:spPr>
          <a:xfrm flipH="1">
            <a:off x="10086975" y="2357438"/>
            <a:ext cx="357188" cy="128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BA7B341-058C-6ED6-1752-E3F0441AA0E2}"/>
              </a:ext>
            </a:extLst>
          </p:cNvPr>
          <p:cNvSpPr txBox="1"/>
          <p:nvPr/>
        </p:nvSpPr>
        <p:spPr>
          <a:xfrm>
            <a:off x="5283994" y="248159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59C7F9-F219-7534-E445-A57C0E007F9A}"/>
              </a:ext>
            </a:extLst>
          </p:cNvPr>
          <p:cNvSpPr txBox="1"/>
          <p:nvPr/>
        </p:nvSpPr>
        <p:spPr>
          <a:xfrm>
            <a:off x="1285875" y="1429078"/>
            <a:ext cx="1685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DE4182-B3CE-3971-6ECB-68CBF20DFE34}"/>
              </a:ext>
            </a:extLst>
          </p:cNvPr>
          <p:cNvSpPr txBox="1"/>
          <p:nvPr/>
        </p:nvSpPr>
        <p:spPr>
          <a:xfrm>
            <a:off x="4331491" y="1493948"/>
            <a:ext cx="8239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С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26A8EDF-E5EA-F0DB-4DBE-CB76573526E2}"/>
              </a:ext>
            </a:extLst>
          </p:cNvPr>
          <p:cNvSpPr txBox="1"/>
          <p:nvPr/>
        </p:nvSpPr>
        <p:spPr>
          <a:xfrm>
            <a:off x="4019548" y="3167390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Д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6E5057-FEA3-A1D8-9670-B9A333492E77}"/>
              </a:ext>
            </a:extLst>
          </p:cNvPr>
          <p:cNvSpPr txBox="1"/>
          <p:nvPr/>
        </p:nvSpPr>
        <p:spPr>
          <a:xfrm>
            <a:off x="10022682" y="1284943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С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1374715-E9B5-AE92-3C85-AEEF71875C7C}"/>
              </a:ext>
            </a:extLst>
          </p:cNvPr>
          <p:cNvSpPr txBox="1"/>
          <p:nvPr/>
        </p:nvSpPr>
        <p:spPr>
          <a:xfrm>
            <a:off x="6519863" y="3197225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2C7A90-3303-061F-772C-A974F9BC2F3B}"/>
              </a:ext>
            </a:extLst>
          </p:cNvPr>
          <p:cNvSpPr txBox="1"/>
          <p:nvPr/>
        </p:nvSpPr>
        <p:spPr>
          <a:xfrm>
            <a:off x="6872288" y="1222237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17961C-1001-97A7-AB44-D3768AC096A9}"/>
              </a:ext>
            </a:extLst>
          </p:cNvPr>
          <p:cNvSpPr txBox="1"/>
          <p:nvPr/>
        </p:nvSpPr>
        <p:spPr>
          <a:xfrm>
            <a:off x="10381060" y="3134380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val="22744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D796D0-5164-B426-D896-EDF406091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№1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ED2A95-300C-45E1-24A5-A37B401EBF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" name="Объект 27">
            <a:extLst>
              <a:ext uri="{FF2B5EF4-FFF2-40B4-BE49-F238E27FC236}">
                <a16:creationId xmlns:a16="http://schemas.microsoft.com/office/drawing/2014/main" id="{BC77B9F8-B2F5-3584-FD3F-9B22833FC15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63" y="1681163"/>
            <a:ext cx="5157787" cy="2205037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1CAF6446-B039-18E0-A2FB-28C54A6510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6441597-0F23-6C4D-CEAC-CEC74C5AC1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700088"/>
            <a:ext cx="5183188" cy="5489575"/>
          </a:xfrm>
        </p:spPr>
        <p:txBody>
          <a:bodyPr/>
          <a:lstStyle/>
          <a:p>
            <a:r>
              <a:rPr lang="ru-RU" dirty="0"/>
              <a:t>Дано: АСЕК - прямоугольник</a:t>
            </a:r>
          </a:p>
          <a:p>
            <a:pPr marL="0" indent="0">
              <a:buNone/>
            </a:pPr>
            <a:r>
              <a:rPr lang="ru-RU" dirty="0"/>
              <a:t>               В - середина  АС</a:t>
            </a:r>
          </a:p>
          <a:p>
            <a:pPr marL="0" indent="0">
              <a:buNone/>
            </a:pPr>
            <a:r>
              <a:rPr lang="ru-RU" dirty="0"/>
              <a:t>               Д - середина  СЕ</a:t>
            </a:r>
          </a:p>
          <a:p>
            <a:pPr marL="0" indent="0">
              <a:buNone/>
            </a:pPr>
            <a:r>
              <a:rPr lang="ru-RU" dirty="0"/>
              <a:t>               </a:t>
            </a:r>
            <a:r>
              <a:rPr lang="en-US" dirty="0"/>
              <a:t>F</a:t>
            </a:r>
            <a:r>
              <a:rPr lang="ru-RU" dirty="0"/>
              <a:t> - середина  ЕК</a:t>
            </a:r>
          </a:p>
          <a:p>
            <a:pPr marL="0" indent="0">
              <a:buNone/>
            </a:pPr>
            <a:r>
              <a:rPr lang="ru-RU" dirty="0"/>
              <a:t>               М - середина  АК</a:t>
            </a:r>
          </a:p>
          <a:p>
            <a:pPr marL="0" indent="0">
              <a:buNone/>
            </a:pPr>
            <a:r>
              <a:rPr lang="ru-RU" dirty="0"/>
              <a:t>               СВ=5см</a:t>
            </a:r>
          </a:p>
          <a:p>
            <a:pPr marL="0" indent="0">
              <a:buNone/>
            </a:pPr>
            <a:r>
              <a:rPr lang="ru-RU" dirty="0"/>
              <a:t>               ∟ЕД</a:t>
            </a:r>
            <a:r>
              <a:rPr lang="en-US" dirty="0"/>
              <a:t>F</a:t>
            </a:r>
            <a:r>
              <a:rPr lang="ru-RU" dirty="0"/>
              <a:t> = 30  ̊</a:t>
            </a:r>
          </a:p>
          <a:p>
            <a:pPr marL="0" indent="0">
              <a:buNone/>
            </a:pPr>
            <a:r>
              <a:rPr lang="ru-RU" dirty="0"/>
              <a:t>Найти : Р </a:t>
            </a:r>
            <a:r>
              <a:rPr lang="ru-RU" sz="1800" dirty="0"/>
              <a:t>ВД</a:t>
            </a:r>
            <a:r>
              <a:rPr lang="en-US" sz="1800" dirty="0"/>
              <a:t>F</a:t>
            </a:r>
            <a:r>
              <a:rPr lang="ru-RU" sz="1800" dirty="0"/>
              <a:t>М</a:t>
            </a:r>
          </a:p>
        </p:txBody>
      </p:sp>
    </p:spTree>
    <p:extLst>
      <p:ext uri="{BB962C8B-B14F-4D97-AF65-F5344CB8AC3E}">
        <p14:creationId xmlns:p14="http://schemas.microsoft.com/office/powerpoint/2010/main" val="1451784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1EF855-2F19-16A6-6397-5B4C2322D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2B2355-D809-6352-96E7-A42AEFD6F9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 ромбе АВСД  высота АМ делит сторону ВС пополам. Найти углы ромба.</a:t>
            </a:r>
          </a:p>
        </p:txBody>
      </p:sp>
    </p:spTree>
    <p:extLst>
      <p:ext uri="{BB962C8B-B14F-4D97-AF65-F5344CB8AC3E}">
        <p14:creationId xmlns:p14="http://schemas.microsoft.com/office/powerpoint/2010/main" val="2808670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AB047D-CFA8-47DD-9E0C-C81E9AF91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-20241017-WA0115">
            <a:hlinkClick r:id="" action="ppaction://media"/>
            <a:extLst>
              <a:ext uri="{FF2B5EF4-FFF2-40B4-BE49-F238E27FC236}">
                <a16:creationId xmlns:a16="http://schemas.microsoft.com/office/drawing/2014/main" id="{6142F59C-9E6F-425C-D549-AF72FC0B228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00425" y="182562"/>
            <a:ext cx="5172075" cy="6492875"/>
          </a:xfrm>
        </p:spPr>
      </p:pic>
    </p:spTree>
    <p:extLst>
      <p:ext uri="{BB962C8B-B14F-4D97-AF65-F5344CB8AC3E}">
        <p14:creationId xmlns:p14="http://schemas.microsoft.com/office/powerpoint/2010/main" val="90505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328F60-BE96-B78B-334D-1959966AA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F1DABA1B-592E-3B5C-0310-ADAFB4828E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0713" y="527476"/>
            <a:ext cx="8696324" cy="633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316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FE021E-7075-C20D-D8E8-EE1EAB3FE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413426E-82A2-5A37-81F7-808B2303E6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0" y="184552"/>
            <a:ext cx="8786812" cy="647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06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B322EA-94FD-9079-6B52-C798C3288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56EE43-6451-B2A2-A090-EB6DC7E1C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/>
              <a:t>              </a:t>
            </a:r>
            <a:r>
              <a:rPr lang="ru-RU" sz="6000" b="1" i="1" dirty="0">
                <a:solidFill>
                  <a:srgbClr val="002060"/>
                </a:solidFill>
              </a:rPr>
              <a:t>Спасибо за урок</a:t>
            </a:r>
          </a:p>
        </p:txBody>
      </p:sp>
      <p:pic>
        <p:nvPicPr>
          <p:cNvPr id="4" name="Image 1" descr="preencoded.png">
            <a:extLst>
              <a:ext uri="{FF2B5EF4-FFF2-40B4-BE49-F238E27FC236}">
                <a16:creationId xmlns:a16="http://schemas.microsoft.com/office/drawing/2014/main" id="{97540752-D684-A810-DE01-70CDB92EC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634" y="2828211"/>
            <a:ext cx="6351389" cy="392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112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111</Words>
  <Application>Microsoft Office PowerPoint</Application>
  <PresentationFormat>Широкоэкранный</PresentationFormat>
  <Paragraphs>33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Обобщающий урок по теме «Четырехугольники»</vt:lpstr>
      <vt:lpstr>Презентация PowerPoint</vt:lpstr>
      <vt:lpstr>Задача №1</vt:lpstr>
      <vt:lpstr>Задача №2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Пользователь</dc:creator>
  <cp:lastModifiedBy>Пользователь</cp:lastModifiedBy>
  <cp:revision>7</cp:revision>
  <dcterms:created xsi:type="dcterms:W3CDTF">2024-10-20T16:18:17Z</dcterms:created>
  <dcterms:modified xsi:type="dcterms:W3CDTF">2024-10-21T19:16:40Z</dcterms:modified>
</cp:coreProperties>
</file>