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70" r:id="rId4"/>
    <p:sldId id="258" r:id="rId5"/>
    <p:sldId id="263" r:id="rId6"/>
    <p:sldId id="264" r:id="rId7"/>
    <p:sldId id="265" r:id="rId8"/>
    <p:sldId id="266" r:id="rId9"/>
    <p:sldId id="269" r:id="rId10"/>
    <p:sldId id="267" r:id="rId11"/>
    <p:sldId id="262" r:id="rId12"/>
    <p:sldId id="259" r:id="rId13"/>
    <p:sldId id="260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>
                <a:lumMod val="95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750206" cy="1857388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Неделя истории </a:t>
            </a:r>
            <a:r>
              <a:rPr lang="ru-RU" sz="6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гимназии №5</a:t>
            </a:r>
            <a:endParaRPr lang="ru-RU" sz="6000" b="1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НЕДЕЛЯ ИСТОРИИ и ОБЩЕСТВОЗНАНИЯ | МБОУ &quot;Скворцовская школа&quot;  Симферопольского района Республики Кры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959770"/>
            <a:ext cx="4223933" cy="781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деля истории и обществознания | МОУ РСОШ №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214554"/>
            <a:ext cx="4190146" cy="328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034" y="542926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7.12 – 12.12. 2020</a:t>
            </a:r>
            <a:endParaRPr lang="ru-RU" sz="2800" u="sng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4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03232" cy="113813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Урок-диспут «Конституция РФ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как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гарант прав и свобод человека» в 8 «Б» классе провела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Бязрова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М.А.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79"/>
          <a:stretch>
            <a:fillRect/>
          </a:stretch>
        </p:blipFill>
        <p:spPr bwMode="auto">
          <a:xfrm>
            <a:off x="6072198" y="2071678"/>
            <a:ext cx="2857488" cy="3997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2" b="20292"/>
          <a:stretch>
            <a:fillRect/>
          </a:stretch>
        </p:blipFill>
        <p:spPr bwMode="auto">
          <a:xfrm>
            <a:off x="3714744" y="4071942"/>
            <a:ext cx="2357454" cy="2525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28" b="26773"/>
          <a:stretch>
            <a:fillRect/>
          </a:stretch>
        </p:blipFill>
        <p:spPr bwMode="auto">
          <a:xfrm>
            <a:off x="142844" y="2071678"/>
            <a:ext cx="3531812" cy="358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5" name="Picture 1" descr="C:\Users\Гость\Desktop\неделя истор материал\Новаяслайды-фото папка\IMG-20201210-WA0043.jpg"/>
          <p:cNvPicPr>
            <a:picLocks noChangeAspect="1" noChangeArrowheads="1"/>
          </p:cNvPicPr>
          <p:nvPr/>
        </p:nvPicPr>
        <p:blipFill>
          <a:blip r:embed="rId6"/>
          <a:srcRect t="8696" r="4348" b="19565"/>
          <a:stretch>
            <a:fillRect/>
          </a:stretch>
        </p:blipFill>
        <p:spPr bwMode="auto">
          <a:xfrm>
            <a:off x="3714744" y="1643050"/>
            <a:ext cx="2357454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35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af12.mail.ru/cgi-bin/readmsg?id=16104729871710023957;0;0;1;1&amp;mode=attachment&amp;email=diashka-tsomaeva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f12.mail.ru/cgi-bin/readmsg?id=16104729871710023957;0;0;1;1&amp;mode=attachment&amp;email=diashka-tsomaeva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6950"/>
            <a:ext cx="8427953" cy="550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" y="4293096"/>
            <a:ext cx="3419873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31922" y="5877272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Конкурс стенгазет 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рисунков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«По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страницам истории Древнего мира»</a:t>
            </a:r>
          </a:p>
        </p:txBody>
      </p:sp>
    </p:spTree>
    <p:extLst>
      <p:ext uri="{BB962C8B-B14F-4D97-AF65-F5344CB8AC3E}">
        <p14:creationId xmlns="" xmlns:p14="http://schemas.microsoft.com/office/powerpoint/2010/main" val="39235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6" t="2832" r="9386" b="32039"/>
          <a:stretch/>
        </p:blipFill>
        <p:spPr bwMode="auto">
          <a:xfrm>
            <a:off x="4929190" y="0"/>
            <a:ext cx="3714776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4" descr="https://apf.mail.ru/cgi-bin/readmsg?id=16104729871710023957;0;4&amp;exif=1&amp;full=1&amp;x-email=diashka-tsomae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494" r="1867"/>
          <a:stretch>
            <a:fillRect/>
          </a:stretch>
        </p:blipFill>
        <p:spPr bwMode="auto">
          <a:xfrm>
            <a:off x="1285852" y="4000504"/>
            <a:ext cx="4762538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57158" y="142852"/>
            <a:ext cx="44252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Учитель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Цомаева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А.Д провела урок на тему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«Александр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Невский: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наследие»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7" name="Picture 1" descr="C:\Users\Гость\Desktop\неделя истор материал\Новаяслайды-фото папка\IMG-20201201-WA0044.jpg"/>
          <p:cNvPicPr>
            <a:picLocks noChangeAspect="1" noChangeArrowheads="1"/>
          </p:cNvPicPr>
          <p:nvPr/>
        </p:nvPicPr>
        <p:blipFill>
          <a:blip r:embed="rId4"/>
          <a:srcRect t="8113" r="8653" b="21574"/>
          <a:stretch>
            <a:fillRect/>
          </a:stretch>
        </p:blipFill>
        <p:spPr bwMode="auto">
          <a:xfrm>
            <a:off x="6377139" y="3071786"/>
            <a:ext cx="2766861" cy="3786214"/>
          </a:xfrm>
          <a:prstGeom prst="rect">
            <a:avLst/>
          </a:prstGeom>
          <a:noFill/>
        </p:spPr>
      </p:pic>
      <p:pic>
        <p:nvPicPr>
          <p:cNvPr id="2" name="Picture 2" descr="C:\Users\Гость\Desktop\неделя истор материал\Новаяслайды-фото папка\IMG-20201201-WA0036.jpg"/>
          <p:cNvPicPr>
            <a:picLocks noChangeAspect="1" noChangeArrowheads="1"/>
          </p:cNvPicPr>
          <p:nvPr/>
        </p:nvPicPr>
        <p:blipFill>
          <a:blip r:embed="rId5"/>
          <a:srcRect t="18519" r="8333" b="5556"/>
          <a:stretch>
            <a:fillRect/>
          </a:stretch>
        </p:blipFill>
        <p:spPr bwMode="auto">
          <a:xfrm>
            <a:off x="214282" y="1428736"/>
            <a:ext cx="4286280" cy="2662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72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38" y="404664"/>
            <a:ext cx="8229600" cy="1143000"/>
          </a:xfrm>
          <a:ln>
            <a:noFill/>
          </a:ln>
          <a:effectLst/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290-летию со дня рождения Александра Васильевича Суворова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педагог-библиотекарь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гимназии №5 Бабкина Н.В. в читальном зале организовала тематическую выставку.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3" y="1854562"/>
            <a:ext cx="3226059" cy="4301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55" y="1854562"/>
            <a:ext cx="4805310" cy="360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2370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50851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8" name="Picture 4" descr="Началась неделя истории и словесности! - Свято-Димитриевская шк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424936" cy="4307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166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63272" cy="11430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НЕДЕЛЯ</a:t>
            </a:r>
            <a:r>
              <a:rPr lang="ru-RU" sz="3200" dirty="0" smtClean="0"/>
              <a:t> </a:t>
            </a:r>
            <a:r>
              <a:rPr lang="ru-RU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ИСТОРИИ – </a:t>
            </a:r>
            <a:r>
              <a:rPr lang="ru-RU" sz="36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это одна из многочисленных форм внеурочной работы.</a:t>
            </a:r>
            <a:endParaRPr lang="ru-RU" sz="3600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857364"/>
            <a:ext cx="8157592" cy="3960440"/>
          </a:xfr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Bahnschrift Light Condensed" pitchFamily="34" charset="0"/>
              </a:rPr>
              <a:t>Цель: </a:t>
            </a:r>
            <a:r>
              <a:rPr lang="ru-RU" sz="28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Bahnschrift Light Condensed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Bahnschrift Light Condensed" pitchFamily="34" charset="0"/>
              </a:rPr>
              <a:t>а</a:t>
            </a:r>
            <a:r>
              <a:rPr lang="ru-RU" sz="2800" b="1" dirty="0" smtClean="0">
                <a:solidFill>
                  <a:schemeClr val="tx1"/>
                </a:solidFill>
                <a:latin typeface="Bahnschrift Light Condensed" pitchFamily="34" charset="0"/>
              </a:rPr>
              <a:t>ктивизация </a:t>
            </a:r>
            <a:r>
              <a:rPr lang="ru-RU" sz="2800" b="1" dirty="0">
                <a:solidFill>
                  <a:schemeClr val="tx1"/>
                </a:solidFill>
                <a:latin typeface="Bahnschrift Light Condensed" pitchFamily="34" charset="0"/>
              </a:rPr>
              <a:t>познавательной деятельности, повышение интереса к истории</a:t>
            </a:r>
          </a:p>
          <a:p>
            <a:pPr marL="0" indent="0">
              <a:buNone/>
            </a:pPr>
            <a:r>
              <a:rPr lang="ru-RU" sz="24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Bahnschrift Light Condensed" pitchFamily="34" charset="0"/>
              </a:rPr>
              <a:t>Задачи проведения Недели истории: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Bahnschrift Light Condensed" pitchFamily="34" charset="0"/>
              </a:rPr>
              <a:t>повышение интереса к истории в целом, истории нашей Родины, родного края;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Bahnschrift Light Condensed" pitchFamily="34" charset="0"/>
              </a:rPr>
              <a:t>развитие творческих способностей учащихся;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Bahnschrift Light Condensed" pitchFamily="34" charset="0"/>
              </a:rPr>
              <a:t>расширение кругозора учащихся;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Bahnschrift Light Condensed" pitchFamily="34" charset="0"/>
              </a:rPr>
              <a:t>выявление одарённых детей,                 интересующихся историей</a:t>
            </a:r>
            <a:r>
              <a:rPr lang="ru-RU" sz="2800" dirty="0" smtClean="0">
                <a:solidFill>
                  <a:schemeClr val="tx1"/>
                </a:solidFill>
                <a:latin typeface="Bahnschrift Light Condensed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Bahnschrift Light Condensed" pitchFamily="34" charset="0"/>
            </a:endParaRPr>
          </a:p>
        </p:txBody>
      </p:sp>
      <p:pic>
        <p:nvPicPr>
          <p:cNvPr id="2050" name="Picture 2" descr="Персональный сайт - &quot;Боги Древней Греции&quot;, урок истории Древнего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857628"/>
            <a:ext cx="2680579" cy="3143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890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00232" y="1571608"/>
          <a:ext cx="5429288" cy="4857786"/>
        </p:xfrm>
        <a:graphic>
          <a:graphicData uri="http://schemas.openxmlformats.org/drawingml/2006/table">
            <a:tbl>
              <a:tblPr/>
              <a:tblGrid>
                <a:gridCol w="857256"/>
                <a:gridCol w="616524"/>
                <a:gridCol w="2708907"/>
                <a:gridCol w="1246601"/>
              </a:tblGrid>
              <a:tr h="458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Дата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Ответственный учитель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7.12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	Конкурс стенгазет и рисунков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« По страницам истории Древнего мира»        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Кеделадзе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Э.Е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Икаева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Т.Б.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9.12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9А,Б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Устный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журнал,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посвящённый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Дню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Героев Отечества.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Цомаева А.Д 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10.12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8Д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7Д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1.Викторина «Эпоха раннего нового времени»(16-18в).                     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2.Урок-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игра «Занимательная история зарубежных стран»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28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Цомаева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А.Д      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Кибизова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Н.Е.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11.12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В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Урок : «Конституция РФ-основной закон государства».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Плиев. С.П.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11.12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11ВГ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Урок-дискуссия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«Поправки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в Конституцию РФ 2020г».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Золоева.З.В.</a:t>
                      </a:r>
                      <a:endParaRPr lang="ru-RU" sz="9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9-10.12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11.12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                              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8Б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Урок-викторина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Рыцарский турнир».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Урок-диспут «Конституция РФ- как гарант прав и свобод человека».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Бязрова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М.А.</a:t>
                      </a:r>
                      <a:endParaRPr lang="ru-RU" sz="9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85729"/>
            <a:ext cx="914400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1925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План проведения недели истории и обществознания</a:t>
            </a:r>
            <a:endParaRPr kumimoji="0" lang="ru-RU" sz="1000" b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1925" algn="l"/>
              </a:tabLs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  МБОУ гимназии №5                                                                                                         7 .12- 12.12.2020 г.</a:t>
            </a:r>
            <a:endParaRPr kumimoji="0" lang="ru-RU" sz="1000" b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1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465138"/>
            <a:ext cx="5640561" cy="309480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и уроки на Неделе истории проходят в виде игр, викторин, интеллектуальных соревнований, круглых столов, выставок поделок, конкурса презентаций и т.п.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Таким образом, в ходе Недели истории используются активные формы учебной деятельности, что несомненно способствует повышению интереса к предмету.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af12.mail.ru/cgi-bin/readmsg?id=16104731551594089571;0;0;1;1&amp;mode=attachment&amp;email=diashka-tsomaeva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f12.mail.ru/cgi-bin/readmsg?id=16104731551594089571;0;0;1;1&amp;mode=attachment&amp;email=diashka-tsomaeva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00"/>
          <a:stretch/>
        </p:blipFill>
        <p:spPr bwMode="auto">
          <a:xfrm>
            <a:off x="6012161" y="548679"/>
            <a:ext cx="2906876" cy="301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AutoShape 7" descr="https://af12.mail.ru/cgi-bin/readmsg?id=16104729871710023957;0;0;1;1&amp;mode=attachment&amp;email=diashka-tsomaeva@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13854"/>
            <a:ext cx="3086136" cy="231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AutoShape 10" descr="https://apf.mail.ru/cgi-bin/readmsg?id=16104729871710023957;0;31&amp;exif=1&amp;full=1&amp;x-email=diashka-tsomaev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13854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AutoShape 13" descr="https://apf.mail.ru/cgi-bin/readmsg?id=16104729871710023957;0;31&amp;exif=1&amp;full=1&amp;x-email=diashka-tsomaev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55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44816" cy="99412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Урок- беседа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«Законы царя Хаммурапи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Учитель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Икаева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Т.Б.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Гость\Desktop\неделя истор материал\Новаяслайды-фото папка\IMG-20201209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4857784" cy="3643338"/>
          </a:xfrm>
          <a:prstGeom prst="rect">
            <a:avLst/>
          </a:prstGeom>
          <a:noFill/>
        </p:spPr>
      </p:pic>
      <p:pic>
        <p:nvPicPr>
          <p:cNvPr id="11267" name="Picture 3" descr="C:\Users\Гость\Desktop\неделя истор материал\Новаяслайды-фото папка\IMG-20201209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71810"/>
            <a:ext cx="4762534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00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97152"/>
            <a:ext cx="8352928" cy="92697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Цомаева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А.Д. провела викторину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 «Д»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классе «Эпоха раннего нового времени» (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16-18вв.)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634"/>
            <a:ext cx="6013017" cy="450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7"/>
          <a:stretch/>
        </p:blipFill>
        <p:spPr bwMode="auto">
          <a:xfrm>
            <a:off x="611560" y="1767457"/>
            <a:ext cx="2932675" cy="287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170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500" y="332656"/>
            <a:ext cx="5261756" cy="108012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Устный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журнал,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посвящённый Дню Героев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Отечества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50650"/>
            <a:ext cx="2676467" cy="200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03521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0" y="1844824"/>
            <a:ext cx="4007768" cy="300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85" y="4365104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0140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250704" cy="208823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Урок-дискуссия на тему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«Поправки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Конституцию РФ 2020 год» прошел 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11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«В», 11 «Г» классах (учитель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Золоева.З.В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9560"/>
            <a:ext cx="4751851" cy="356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6096000" cy="328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759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229200"/>
            <a:ext cx="7787208" cy="106613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Плиев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С.П. провел урок в 10 «В» классе на тему «Конституция РФ - основной закон государства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69" name="Picture 1" descr="C:\Users\Гость\Desktop\неделя истор материал\Новаяслайды-фото папка\IMG-20201211-WA0013.jpg"/>
          <p:cNvPicPr>
            <a:picLocks noChangeAspect="1" noChangeArrowheads="1"/>
          </p:cNvPicPr>
          <p:nvPr/>
        </p:nvPicPr>
        <p:blipFill>
          <a:blip r:embed="rId2"/>
          <a:srcRect l="16463" t="19512" r="4386" b="6614"/>
          <a:stretch>
            <a:fillRect/>
          </a:stretch>
        </p:blipFill>
        <p:spPr bwMode="auto">
          <a:xfrm>
            <a:off x="714348" y="142852"/>
            <a:ext cx="3786214" cy="2650350"/>
          </a:xfrm>
          <a:prstGeom prst="rect">
            <a:avLst/>
          </a:prstGeom>
          <a:noFill/>
        </p:spPr>
      </p:pic>
      <p:pic>
        <p:nvPicPr>
          <p:cNvPr id="7170" name="Picture 2" descr="C:\Users\Гость\Desktop\неделя истор материал\Новаяслайды-фото папка\IMG-20201211-WA0014.jpg"/>
          <p:cNvPicPr>
            <a:picLocks noChangeAspect="1" noChangeArrowheads="1"/>
          </p:cNvPicPr>
          <p:nvPr/>
        </p:nvPicPr>
        <p:blipFill>
          <a:blip r:embed="rId3"/>
          <a:srcRect l="3333" t="20000" r="10000" b="4444"/>
          <a:stretch>
            <a:fillRect/>
          </a:stretch>
        </p:blipFill>
        <p:spPr bwMode="auto">
          <a:xfrm>
            <a:off x="500034" y="2786058"/>
            <a:ext cx="3714776" cy="2428892"/>
          </a:xfrm>
          <a:prstGeom prst="rect">
            <a:avLst/>
          </a:prstGeom>
          <a:noFill/>
        </p:spPr>
      </p:pic>
      <p:pic>
        <p:nvPicPr>
          <p:cNvPr id="7172" name="Picture 4" descr="C:\Users\Гость\Desktop\неделя истор материал\Новаяслайды-фото папка\IMG-20201211-WA0015.jpg"/>
          <p:cNvPicPr>
            <a:picLocks noChangeAspect="1" noChangeArrowheads="1"/>
          </p:cNvPicPr>
          <p:nvPr/>
        </p:nvPicPr>
        <p:blipFill>
          <a:blip r:embed="rId4"/>
          <a:srcRect t="14545" r="350"/>
          <a:stretch>
            <a:fillRect/>
          </a:stretch>
        </p:blipFill>
        <p:spPr bwMode="auto">
          <a:xfrm>
            <a:off x="4214810" y="2285992"/>
            <a:ext cx="4665098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10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287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Неделя истории в гимназии №5</vt:lpstr>
      <vt:lpstr>НЕДЕЛЯ ИСТОРИИ – это одна из многочисленных форм внеурочной работы.</vt:lpstr>
      <vt:lpstr>Слайд 3</vt:lpstr>
      <vt:lpstr>Мероприятия и уроки на Неделе истории проходят в виде игр, викторин, интеллектуальных соревнований, круглых столов, выставок поделок, конкурса презентаций и т.п. Таким образом, в ходе Недели истории используются активные формы учебной деятельности, что несомненно способствует повышению интереса к предмету.</vt:lpstr>
      <vt:lpstr>Урок- беседа «Законы царя Хаммурапи» Учитель Икаева Т.Б.</vt:lpstr>
      <vt:lpstr>Цомаева А.Д. провела викторину в 8 «Д» классе «Эпоха раннего нового времени» (16-18вв.)</vt:lpstr>
      <vt:lpstr>Устный журнал, посвящённый Дню Героев Отечества</vt:lpstr>
      <vt:lpstr>Урок-дискуссия на тему  «Поправки в Конституцию РФ 2020 год» прошел в  11 «В», 11 «Г» классах (учитель Золоева.З.В.)</vt:lpstr>
      <vt:lpstr>Плиев С.П. провел урок в 10 «В» классе на тему «Конституция РФ - основной закон государства»</vt:lpstr>
      <vt:lpstr>Урок-диспут «Конституция РФ как гарант прав и свобод человека» в 8 «Б» классе провела Бязрова М.А.</vt:lpstr>
      <vt:lpstr>Слайд 11</vt:lpstr>
      <vt:lpstr>Слайд 12</vt:lpstr>
      <vt:lpstr>К 290-летию со дня рождения Александра Васильевича Суворова педагог-библиотекарь гимназии №5 Бабкина Н.В. в читальном зале организовала тематическую выставку.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истории в школе</dc:title>
  <dc:creator>User</dc:creator>
  <cp:lastModifiedBy>Natalya</cp:lastModifiedBy>
  <cp:revision>25</cp:revision>
  <dcterms:created xsi:type="dcterms:W3CDTF">2021-01-12T18:48:28Z</dcterms:created>
  <dcterms:modified xsi:type="dcterms:W3CDTF">2021-01-24T22:17:05Z</dcterms:modified>
</cp:coreProperties>
</file>