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5" r:id="rId8"/>
    <p:sldId id="261" r:id="rId9"/>
    <p:sldId id="25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18EC5-E8D4-40B8-A3E3-31B91C4F6EC7}" type="doc">
      <dgm:prSet loTypeId="urn:microsoft.com/office/officeart/2005/8/layout/radial5" loCatId="cycle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D9DFA4-1A3B-41DF-A609-91129877FF19}">
      <dgm:prSet phldrT="[Текст]" custT="1"/>
      <dgm:spPr/>
      <dgm:t>
        <a:bodyPr/>
        <a:lstStyle/>
        <a:p>
          <a:r>
            <a:rPr lang="ru-RU" sz="1400" b="1" i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E1DF7-5FC8-4336-B888-DB194DD2AF3D}" type="parTrans" cxnId="{9A57E466-A6C4-47DE-ABEE-448612E0AADD}">
      <dgm:prSet/>
      <dgm:spPr/>
      <dgm:t>
        <a:bodyPr/>
        <a:lstStyle/>
        <a:p>
          <a:endParaRPr lang="ru-RU"/>
        </a:p>
      </dgm:t>
    </dgm:pt>
    <dgm:pt modelId="{F311CEC4-0234-4338-9313-36A6DB247C7D}" type="sibTrans" cxnId="{9A57E466-A6C4-47DE-ABEE-448612E0AADD}">
      <dgm:prSet/>
      <dgm:spPr/>
      <dgm:t>
        <a:bodyPr/>
        <a:lstStyle/>
        <a:p>
          <a:endParaRPr lang="ru-RU"/>
        </a:p>
      </dgm:t>
    </dgm:pt>
    <dgm:pt modelId="{78280527-8F0E-4768-BB37-61198332A7E1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метод «Паука»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789EA-6F95-4018-87A1-8038AE932C5C}" type="parTrans" cxnId="{417A91DA-680D-45B7-B76B-FA3457387D22}">
      <dgm:prSet/>
      <dgm:spPr/>
      <dgm:t>
        <a:bodyPr/>
        <a:lstStyle/>
        <a:p>
          <a:endParaRPr lang="ru-RU"/>
        </a:p>
      </dgm:t>
    </dgm:pt>
    <dgm:pt modelId="{E1170EE6-0ED2-420C-A37C-826E41134440}" type="sibTrans" cxnId="{417A91DA-680D-45B7-B76B-FA3457387D22}">
      <dgm:prSet/>
      <dgm:spPr/>
      <dgm:t>
        <a:bodyPr/>
        <a:lstStyle/>
        <a:p>
          <a:endParaRPr lang="ru-RU"/>
        </a:p>
      </dgm:t>
    </dgm:pt>
    <dgm:pt modelId="{E70ECF1F-75E5-451B-83B1-725AB1B145DC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метод ассоциации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64CFD-332E-4A98-BEE4-C5B8946256A9}" type="parTrans" cxnId="{0E6A2134-47C0-4A54-A333-DAEEBC061B37}">
      <dgm:prSet/>
      <dgm:spPr/>
      <dgm:t>
        <a:bodyPr/>
        <a:lstStyle/>
        <a:p>
          <a:endParaRPr lang="ru-RU"/>
        </a:p>
      </dgm:t>
    </dgm:pt>
    <dgm:pt modelId="{16B36B4E-71E9-428E-8482-525CFCC44AFD}" type="sibTrans" cxnId="{0E6A2134-47C0-4A54-A333-DAEEBC061B37}">
      <dgm:prSet/>
      <dgm:spPr/>
      <dgm:t>
        <a:bodyPr/>
        <a:lstStyle/>
        <a:p>
          <a:endParaRPr lang="ru-RU"/>
        </a:p>
      </dgm:t>
    </dgm:pt>
    <dgm:pt modelId="{A84F7DC1-5ED0-4911-8EF2-4C05A8147F41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Метод «Мозгового штурма»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AB6CE-7B50-4A46-88D4-96A56458F811}" type="parTrans" cxnId="{B1167C63-80DE-4229-94F5-0E45763DB2A8}">
      <dgm:prSet/>
      <dgm:spPr/>
      <dgm:t>
        <a:bodyPr/>
        <a:lstStyle/>
        <a:p>
          <a:endParaRPr lang="ru-RU"/>
        </a:p>
      </dgm:t>
    </dgm:pt>
    <dgm:pt modelId="{0DBAE359-9613-4BA6-801D-8EB09E2C85B9}" type="sibTrans" cxnId="{B1167C63-80DE-4229-94F5-0E45763DB2A8}">
      <dgm:prSet/>
      <dgm:spPr/>
      <dgm:t>
        <a:bodyPr/>
        <a:lstStyle/>
        <a:p>
          <a:endParaRPr lang="ru-RU"/>
        </a:p>
      </dgm:t>
    </dgm:pt>
    <dgm:pt modelId="{F3141F10-0C1A-43AE-8CE6-536E1F0940BE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метод сравнительных диаграмм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CD3F7-C9EB-4960-918E-7281822676B0}" type="parTrans" cxnId="{348A315E-F009-4518-AC6A-D388371EDF3F}">
      <dgm:prSet/>
      <dgm:spPr/>
      <dgm:t>
        <a:bodyPr/>
        <a:lstStyle/>
        <a:p>
          <a:endParaRPr lang="ru-RU"/>
        </a:p>
      </dgm:t>
    </dgm:pt>
    <dgm:pt modelId="{486DDAED-87B2-48F7-A251-2DD5C8E1FCF4}" type="sibTrans" cxnId="{348A315E-F009-4518-AC6A-D388371EDF3F}">
      <dgm:prSet/>
      <dgm:spPr/>
      <dgm:t>
        <a:bodyPr/>
        <a:lstStyle/>
        <a:p>
          <a:endParaRPr lang="ru-RU"/>
        </a:p>
      </dgm:t>
    </dgm:pt>
    <dgm:pt modelId="{153F4460-E2A0-4371-808C-0D5877CA6278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ролевые игры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E85DF-EA20-48EF-BD04-DD8D15B0E5A1}" type="parTrans" cxnId="{94C48B7D-1E03-4A11-A3C6-8C85DE8C8DDC}">
      <dgm:prSet/>
      <dgm:spPr/>
      <dgm:t>
        <a:bodyPr/>
        <a:lstStyle/>
        <a:p>
          <a:endParaRPr lang="ru-RU"/>
        </a:p>
      </dgm:t>
    </dgm:pt>
    <dgm:pt modelId="{193AB7CC-94CC-4B71-A105-BDC3A53AA786}" type="sibTrans" cxnId="{94C48B7D-1E03-4A11-A3C6-8C85DE8C8DDC}">
      <dgm:prSet/>
      <dgm:spPr/>
      <dgm:t>
        <a:bodyPr/>
        <a:lstStyle/>
        <a:p>
          <a:endParaRPr lang="ru-RU"/>
        </a:p>
      </dgm:t>
    </dgm:pt>
    <dgm:pt modelId="{FF36D57D-2364-4F8E-97A8-7DC87DC2782C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«Дебаты»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DD826-DA93-4CA9-8214-062713BEF8ED}" type="parTrans" cxnId="{93891647-347F-4632-8E2D-2EC42FE44373}">
      <dgm:prSet/>
      <dgm:spPr/>
      <dgm:t>
        <a:bodyPr/>
        <a:lstStyle/>
        <a:p>
          <a:endParaRPr lang="ru-RU"/>
        </a:p>
      </dgm:t>
    </dgm:pt>
    <dgm:pt modelId="{C4AEBD7E-04AC-49C4-8D73-F8D863A27F58}" type="sibTrans" cxnId="{93891647-347F-4632-8E2D-2EC42FE44373}">
      <dgm:prSet/>
      <dgm:spPr/>
      <dgm:t>
        <a:bodyPr/>
        <a:lstStyle/>
        <a:p>
          <a:endParaRPr lang="ru-RU"/>
        </a:p>
      </dgm:t>
    </dgm:pt>
    <dgm:pt modelId="{2044C050-0EA9-4980-BBD1-5E7717F106CE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метод «Кластер»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7D1BF-466A-4E31-80BA-D4CF97D21A9E}" type="parTrans" cxnId="{5AF0089F-B95D-4D2D-85AB-3C7816F2AD8A}">
      <dgm:prSet/>
      <dgm:spPr/>
      <dgm:t>
        <a:bodyPr/>
        <a:lstStyle/>
        <a:p>
          <a:endParaRPr lang="ru-RU"/>
        </a:p>
      </dgm:t>
    </dgm:pt>
    <dgm:pt modelId="{D6F1A5AE-0764-48C2-A140-767F26440477}" type="sibTrans" cxnId="{5AF0089F-B95D-4D2D-85AB-3C7816F2AD8A}">
      <dgm:prSet/>
      <dgm:spPr/>
      <dgm:t>
        <a:bodyPr/>
        <a:lstStyle/>
        <a:p>
          <a:endParaRPr lang="ru-RU"/>
        </a:p>
      </dgm:t>
    </dgm:pt>
    <dgm:pt modelId="{43181955-691E-4672-A5A9-6F88589A9F09}">
      <dgm:prSet phldrT="[Текст]" custT="1"/>
      <dgm:spPr/>
      <dgm:t>
        <a:bodyPr/>
        <a:lstStyle/>
        <a:p>
          <a:r>
            <a:rPr lang="ru-RU" sz="1000" b="1" i="1">
              <a:latin typeface="Times New Roman" panose="02020603050405020304" pitchFamily="18" charset="0"/>
              <a:cs typeface="Times New Roman" panose="02020603050405020304" pitchFamily="18" charset="0"/>
            </a:rPr>
            <a:t>синквейн</a:t>
          </a:r>
          <a:endParaRPr lang="ru-RU" sz="1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B87F5-861E-4A19-88AB-F0210853F9D2}" type="parTrans" cxnId="{7487D185-967C-4742-8A3A-28151781DB12}">
      <dgm:prSet/>
      <dgm:spPr/>
      <dgm:t>
        <a:bodyPr/>
        <a:lstStyle/>
        <a:p>
          <a:endParaRPr lang="ru-RU"/>
        </a:p>
      </dgm:t>
    </dgm:pt>
    <dgm:pt modelId="{B7CA4C01-D5E9-4A71-8AE9-3FB203D27F89}" type="sibTrans" cxnId="{7487D185-967C-4742-8A3A-28151781DB12}">
      <dgm:prSet/>
      <dgm:spPr/>
      <dgm:t>
        <a:bodyPr/>
        <a:lstStyle/>
        <a:p>
          <a:endParaRPr lang="ru-RU"/>
        </a:p>
      </dgm:t>
    </dgm:pt>
    <dgm:pt modelId="{88B821FC-57F2-4FD8-AD63-BC74A38AF2C7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«Фишбоун»</a:t>
          </a:r>
        </a:p>
      </dgm:t>
    </dgm:pt>
    <dgm:pt modelId="{B8E5F911-A887-4A4A-8520-169A138173BB}" type="parTrans" cxnId="{4DCCC978-096C-4B3E-8C14-C3DF3D893F63}">
      <dgm:prSet/>
      <dgm:spPr/>
      <dgm:t>
        <a:bodyPr/>
        <a:lstStyle/>
        <a:p>
          <a:endParaRPr lang="ru-RU"/>
        </a:p>
      </dgm:t>
    </dgm:pt>
    <dgm:pt modelId="{01D11F9C-24EB-4631-A084-B395643A568A}" type="sibTrans" cxnId="{4DCCC978-096C-4B3E-8C14-C3DF3D893F63}">
      <dgm:prSet/>
      <dgm:spPr/>
      <dgm:t>
        <a:bodyPr/>
        <a:lstStyle/>
        <a:p>
          <a:endParaRPr lang="ru-RU"/>
        </a:p>
      </dgm:t>
    </dgm:pt>
    <dgm:pt modelId="{690EF9AB-D4B7-4B52-8B34-1612F13D5F53}" type="pres">
      <dgm:prSet presAssocID="{CCC18EC5-E8D4-40B8-A3E3-31B91C4F6EC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1B8973-6D7B-4874-A60B-BD4C0B96632D}" type="pres">
      <dgm:prSet presAssocID="{E8D9DFA4-1A3B-41DF-A609-91129877FF19}" presName="centerShape" presStyleLbl="node0" presStyleIdx="0" presStyleCnt="1"/>
      <dgm:spPr/>
      <dgm:t>
        <a:bodyPr/>
        <a:lstStyle/>
        <a:p>
          <a:endParaRPr lang="ru-RU"/>
        </a:p>
      </dgm:t>
    </dgm:pt>
    <dgm:pt modelId="{417AAE06-1EB1-4449-97F0-1B641D2FAD76}" type="pres">
      <dgm:prSet presAssocID="{3A3789EA-6F95-4018-87A1-8038AE932C5C}" presName="parTrans" presStyleLbl="sibTrans2D1" presStyleIdx="0" presStyleCnt="9"/>
      <dgm:spPr/>
      <dgm:t>
        <a:bodyPr/>
        <a:lstStyle/>
        <a:p>
          <a:endParaRPr lang="ru-RU"/>
        </a:p>
      </dgm:t>
    </dgm:pt>
    <dgm:pt modelId="{ED82129F-705B-4E54-B611-950097D3C467}" type="pres">
      <dgm:prSet presAssocID="{3A3789EA-6F95-4018-87A1-8038AE932C5C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3E499EC8-DF37-4672-A7FC-D620FFFF27F7}" type="pres">
      <dgm:prSet presAssocID="{78280527-8F0E-4768-BB37-61198332A7E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E4604-2E49-46E4-847F-8F823CCD9C85}" type="pres">
      <dgm:prSet presAssocID="{C5F64CFD-332E-4A98-BEE4-C5B8946256A9}" presName="parTrans" presStyleLbl="sibTrans2D1" presStyleIdx="1" presStyleCnt="9"/>
      <dgm:spPr/>
      <dgm:t>
        <a:bodyPr/>
        <a:lstStyle/>
        <a:p>
          <a:endParaRPr lang="ru-RU"/>
        </a:p>
      </dgm:t>
    </dgm:pt>
    <dgm:pt modelId="{E9746AFD-004F-4FA1-BD31-F78790593D89}" type="pres">
      <dgm:prSet presAssocID="{C5F64CFD-332E-4A98-BEE4-C5B8946256A9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9753A90E-9877-403B-8AE7-1061BD611220}" type="pres">
      <dgm:prSet presAssocID="{E70ECF1F-75E5-451B-83B1-725AB1B145D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55AB-0A90-47F1-A175-20FC824EA67D}" type="pres">
      <dgm:prSet presAssocID="{263AB6CE-7B50-4A46-88D4-96A56458F811}" presName="parTrans" presStyleLbl="sibTrans2D1" presStyleIdx="2" presStyleCnt="9"/>
      <dgm:spPr/>
      <dgm:t>
        <a:bodyPr/>
        <a:lstStyle/>
        <a:p>
          <a:endParaRPr lang="ru-RU"/>
        </a:p>
      </dgm:t>
    </dgm:pt>
    <dgm:pt modelId="{43BED378-4BE8-4F2A-977D-F2630A9DF600}" type="pres">
      <dgm:prSet presAssocID="{263AB6CE-7B50-4A46-88D4-96A56458F811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AB8A45A7-E3D6-4613-B4E3-C13D05A084C8}" type="pres">
      <dgm:prSet presAssocID="{A84F7DC1-5ED0-4911-8EF2-4C05A8147F4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B95B0-43A1-418E-B61D-B57D624A6F01}" type="pres">
      <dgm:prSet presAssocID="{E84CD3F7-C9EB-4960-918E-7281822676B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A6D32518-B7D9-41EC-97BB-FFBD26B948D8}" type="pres">
      <dgm:prSet presAssocID="{E84CD3F7-C9EB-4960-918E-7281822676B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7459C328-9BFF-441E-AF3B-F5FC75CCA3C0}" type="pres">
      <dgm:prSet presAssocID="{F3141F10-0C1A-43AE-8CE6-536E1F0940B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8A7D8-E4C5-4537-8D6A-34D7BA46015D}" type="pres">
      <dgm:prSet presAssocID="{CD8E85DF-EA20-48EF-BD04-DD8D15B0E5A1}" presName="parTrans" presStyleLbl="sibTrans2D1" presStyleIdx="4" presStyleCnt="9"/>
      <dgm:spPr/>
      <dgm:t>
        <a:bodyPr/>
        <a:lstStyle/>
        <a:p>
          <a:endParaRPr lang="ru-RU"/>
        </a:p>
      </dgm:t>
    </dgm:pt>
    <dgm:pt modelId="{93E92062-2774-4C20-A15F-5AC18D4EC365}" type="pres">
      <dgm:prSet presAssocID="{CD8E85DF-EA20-48EF-BD04-DD8D15B0E5A1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4B277C7-460C-4B35-822B-2D3F5BE7E507}" type="pres">
      <dgm:prSet presAssocID="{153F4460-E2A0-4371-808C-0D5877CA627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FB4F-0C12-4A45-B3E8-B3F2ABC1D671}" type="pres">
      <dgm:prSet presAssocID="{EC9DD826-DA93-4CA9-8214-062713BEF8ED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83DF495-422E-4B95-9416-DCEC4355A5DE}" type="pres">
      <dgm:prSet presAssocID="{EC9DD826-DA93-4CA9-8214-062713BEF8ED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A174F294-C1FA-45F5-8F47-DDE9A01A2644}" type="pres">
      <dgm:prSet presAssocID="{FF36D57D-2364-4F8E-97A8-7DC87DC2782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7CA32-0CDD-4D9F-899A-9E0C3AA47601}" type="pres">
      <dgm:prSet presAssocID="{CC07D1BF-466A-4E31-80BA-D4CF97D21A9E}" presName="parTrans" presStyleLbl="sibTrans2D1" presStyleIdx="6" presStyleCnt="9"/>
      <dgm:spPr/>
      <dgm:t>
        <a:bodyPr/>
        <a:lstStyle/>
        <a:p>
          <a:endParaRPr lang="ru-RU"/>
        </a:p>
      </dgm:t>
    </dgm:pt>
    <dgm:pt modelId="{B8476319-2065-4423-81F3-3AB32D8B804B}" type="pres">
      <dgm:prSet presAssocID="{CC07D1BF-466A-4E31-80BA-D4CF97D21A9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15AA1590-0FEF-4BD8-8CA0-CC0D02457836}" type="pres">
      <dgm:prSet presAssocID="{2044C050-0EA9-4980-BBD1-5E7717F106C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7F95-16BC-4562-8B97-1A0653B243FE}" type="pres">
      <dgm:prSet presAssocID="{9FFB87F5-861E-4A19-88AB-F0210853F9D2}" presName="parTrans" presStyleLbl="sibTrans2D1" presStyleIdx="7" presStyleCnt="9"/>
      <dgm:spPr/>
      <dgm:t>
        <a:bodyPr/>
        <a:lstStyle/>
        <a:p>
          <a:endParaRPr lang="ru-RU"/>
        </a:p>
      </dgm:t>
    </dgm:pt>
    <dgm:pt modelId="{E6860B58-7056-49CF-9FB7-BD38CD510B3E}" type="pres">
      <dgm:prSet presAssocID="{9FFB87F5-861E-4A19-88AB-F0210853F9D2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A1FB953-768F-496D-87F5-65A517138938}" type="pres">
      <dgm:prSet presAssocID="{43181955-691E-4672-A5A9-6F88589A9F0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308B-F8A8-4419-B992-23EFBB86FD94}" type="pres">
      <dgm:prSet presAssocID="{B8E5F911-A887-4A4A-8520-169A138173BB}" presName="parTrans" presStyleLbl="sibTrans2D1" presStyleIdx="8" presStyleCnt="9"/>
      <dgm:spPr/>
      <dgm:t>
        <a:bodyPr/>
        <a:lstStyle/>
        <a:p>
          <a:endParaRPr lang="ru-RU"/>
        </a:p>
      </dgm:t>
    </dgm:pt>
    <dgm:pt modelId="{E94B3C3B-84BF-4466-BAC8-7B8376A770E4}" type="pres">
      <dgm:prSet presAssocID="{B8E5F911-A887-4A4A-8520-169A138173BB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6012CCF-49C8-44E2-AB0D-66DFB7E42CDA}" type="pres">
      <dgm:prSet presAssocID="{88B821FC-57F2-4FD8-AD63-BC74A38AF2C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9FDEE-EDCC-4AF7-A8E1-DF8C8814FD29}" type="presOf" srcId="{F3141F10-0C1A-43AE-8CE6-536E1F0940BE}" destId="{7459C328-9BFF-441E-AF3B-F5FC75CCA3C0}" srcOrd="0" destOrd="0" presId="urn:microsoft.com/office/officeart/2005/8/layout/radial5"/>
    <dgm:cxn modelId="{F3567C6F-5DFF-48FE-9DE5-3145DE1A8C0C}" type="presOf" srcId="{B8E5F911-A887-4A4A-8520-169A138173BB}" destId="{E94B3C3B-84BF-4466-BAC8-7B8376A770E4}" srcOrd="1" destOrd="0" presId="urn:microsoft.com/office/officeart/2005/8/layout/radial5"/>
    <dgm:cxn modelId="{77C75F52-217D-416E-BB8E-D1814E3D7175}" type="presOf" srcId="{E84CD3F7-C9EB-4960-918E-7281822676B0}" destId="{A6D32518-B7D9-41EC-97BB-FFBD26B948D8}" srcOrd="1" destOrd="0" presId="urn:microsoft.com/office/officeart/2005/8/layout/radial5"/>
    <dgm:cxn modelId="{93891647-347F-4632-8E2D-2EC42FE44373}" srcId="{E8D9DFA4-1A3B-41DF-A609-91129877FF19}" destId="{FF36D57D-2364-4F8E-97A8-7DC87DC2782C}" srcOrd="5" destOrd="0" parTransId="{EC9DD826-DA93-4CA9-8214-062713BEF8ED}" sibTransId="{C4AEBD7E-04AC-49C4-8D73-F8D863A27F58}"/>
    <dgm:cxn modelId="{52299FA8-54AF-41F9-AD16-CC1F2907A4E1}" type="presOf" srcId="{88B821FC-57F2-4FD8-AD63-BC74A38AF2C7}" destId="{B6012CCF-49C8-44E2-AB0D-66DFB7E42CDA}" srcOrd="0" destOrd="0" presId="urn:microsoft.com/office/officeart/2005/8/layout/radial5"/>
    <dgm:cxn modelId="{3FE3E63B-EF3F-4D94-8D8C-A57C188DE03E}" type="presOf" srcId="{EC9DD826-DA93-4CA9-8214-062713BEF8ED}" destId="{CEC8FB4F-0C12-4A45-B3E8-B3F2ABC1D671}" srcOrd="0" destOrd="0" presId="urn:microsoft.com/office/officeart/2005/8/layout/radial5"/>
    <dgm:cxn modelId="{879EFD17-BC28-4078-8C61-E26B4749602D}" type="presOf" srcId="{EC9DD826-DA93-4CA9-8214-062713BEF8ED}" destId="{483DF495-422E-4B95-9416-DCEC4355A5DE}" srcOrd="1" destOrd="0" presId="urn:microsoft.com/office/officeart/2005/8/layout/radial5"/>
    <dgm:cxn modelId="{B1167C63-80DE-4229-94F5-0E45763DB2A8}" srcId="{E8D9DFA4-1A3B-41DF-A609-91129877FF19}" destId="{A84F7DC1-5ED0-4911-8EF2-4C05A8147F41}" srcOrd="2" destOrd="0" parTransId="{263AB6CE-7B50-4A46-88D4-96A56458F811}" sibTransId="{0DBAE359-9613-4BA6-801D-8EB09E2C85B9}"/>
    <dgm:cxn modelId="{F0E1D0CD-DB78-4440-8570-1C4EF2752ED1}" type="presOf" srcId="{B8E5F911-A887-4A4A-8520-169A138173BB}" destId="{B111308B-F8A8-4419-B992-23EFBB86FD94}" srcOrd="0" destOrd="0" presId="urn:microsoft.com/office/officeart/2005/8/layout/radial5"/>
    <dgm:cxn modelId="{B3C7B018-6627-4285-96AB-E87C4AD4C2FB}" type="presOf" srcId="{FF36D57D-2364-4F8E-97A8-7DC87DC2782C}" destId="{A174F294-C1FA-45F5-8F47-DDE9A01A2644}" srcOrd="0" destOrd="0" presId="urn:microsoft.com/office/officeart/2005/8/layout/radial5"/>
    <dgm:cxn modelId="{BCD94E11-B59A-4BBE-9DFB-127AD2F09ABA}" type="presOf" srcId="{A84F7DC1-5ED0-4911-8EF2-4C05A8147F41}" destId="{AB8A45A7-E3D6-4613-B4E3-C13D05A084C8}" srcOrd="0" destOrd="0" presId="urn:microsoft.com/office/officeart/2005/8/layout/radial5"/>
    <dgm:cxn modelId="{7487D185-967C-4742-8A3A-28151781DB12}" srcId="{E8D9DFA4-1A3B-41DF-A609-91129877FF19}" destId="{43181955-691E-4672-A5A9-6F88589A9F09}" srcOrd="7" destOrd="0" parTransId="{9FFB87F5-861E-4A19-88AB-F0210853F9D2}" sibTransId="{B7CA4C01-D5E9-4A71-8AE9-3FB203D27F89}"/>
    <dgm:cxn modelId="{E5B204CD-2ED1-4DF4-A000-38BDB2500941}" type="presOf" srcId="{3A3789EA-6F95-4018-87A1-8038AE932C5C}" destId="{ED82129F-705B-4E54-B611-950097D3C467}" srcOrd="1" destOrd="0" presId="urn:microsoft.com/office/officeart/2005/8/layout/radial5"/>
    <dgm:cxn modelId="{348A315E-F009-4518-AC6A-D388371EDF3F}" srcId="{E8D9DFA4-1A3B-41DF-A609-91129877FF19}" destId="{F3141F10-0C1A-43AE-8CE6-536E1F0940BE}" srcOrd="3" destOrd="0" parTransId="{E84CD3F7-C9EB-4960-918E-7281822676B0}" sibTransId="{486DDAED-87B2-48F7-A251-2DD5C8E1FCF4}"/>
    <dgm:cxn modelId="{9A57E466-A6C4-47DE-ABEE-448612E0AADD}" srcId="{CCC18EC5-E8D4-40B8-A3E3-31B91C4F6EC7}" destId="{E8D9DFA4-1A3B-41DF-A609-91129877FF19}" srcOrd="0" destOrd="0" parTransId="{B14E1DF7-5FC8-4336-B888-DB194DD2AF3D}" sibTransId="{F311CEC4-0234-4338-9313-36A6DB247C7D}"/>
    <dgm:cxn modelId="{8276E245-604F-4C76-B1F4-30F2F266ADE3}" type="presOf" srcId="{78280527-8F0E-4768-BB37-61198332A7E1}" destId="{3E499EC8-DF37-4672-A7FC-D620FFFF27F7}" srcOrd="0" destOrd="0" presId="urn:microsoft.com/office/officeart/2005/8/layout/radial5"/>
    <dgm:cxn modelId="{4DCCC978-096C-4B3E-8C14-C3DF3D893F63}" srcId="{E8D9DFA4-1A3B-41DF-A609-91129877FF19}" destId="{88B821FC-57F2-4FD8-AD63-BC74A38AF2C7}" srcOrd="8" destOrd="0" parTransId="{B8E5F911-A887-4A4A-8520-169A138173BB}" sibTransId="{01D11F9C-24EB-4631-A084-B395643A568A}"/>
    <dgm:cxn modelId="{94C48B7D-1E03-4A11-A3C6-8C85DE8C8DDC}" srcId="{E8D9DFA4-1A3B-41DF-A609-91129877FF19}" destId="{153F4460-E2A0-4371-808C-0D5877CA6278}" srcOrd="4" destOrd="0" parTransId="{CD8E85DF-EA20-48EF-BD04-DD8D15B0E5A1}" sibTransId="{193AB7CC-94CC-4B71-A105-BDC3A53AA786}"/>
    <dgm:cxn modelId="{A773AFC1-2B19-45E5-A447-F6027F7195CE}" type="presOf" srcId="{CC07D1BF-466A-4E31-80BA-D4CF97D21A9E}" destId="{1247CA32-0CDD-4D9F-899A-9E0C3AA47601}" srcOrd="0" destOrd="0" presId="urn:microsoft.com/office/officeart/2005/8/layout/radial5"/>
    <dgm:cxn modelId="{9FF4C29E-1D8B-4A5F-9E33-F62E41DC78F6}" type="presOf" srcId="{2044C050-0EA9-4980-BBD1-5E7717F106CE}" destId="{15AA1590-0FEF-4BD8-8CA0-CC0D02457836}" srcOrd="0" destOrd="0" presId="urn:microsoft.com/office/officeart/2005/8/layout/radial5"/>
    <dgm:cxn modelId="{0E6A2134-47C0-4A54-A333-DAEEBC061B37}" srcId="{E8D9DFA4-1A3B-41DF-A609-91129877FF19}" destId="{E70ECF1F-75E5-451B-83B1-725AB1B145DC}" srcOrd="1" destOrd="0" parTransId="{C5F64CFD-332E-4A98-BEE4-C5B8946256A9}" sibTransId="{16B36B4E-71E9-428E-8482-525CFCC44AFD}"/>
    <dgm:cxn modelId="{03C2ADE7-9E73-461D-AF27-39C66A24868D}" type="presOf" srcId="{CC07D1BF-466A-4E31-80BA-D4CF97D21A9E}" destId="{B8476319-2065-4423-81F3-3AB32D8B804B}" srcOrd="1" destOrd="0" presId="urn:microsoft.com/office/officeart/2005/8/layout/radial5"/>
    <dgm:cxn modelId="{42A157CC-D3B4-4499-AE99-3362C10A9376}" type="presOf" srcId="{CCC18EC5-E8D4-40B8-A3E3-31B91C4F6EC7}" destId="{690EF9AB-D4B7-4B52-8B34-1612F13D5F53}" srcOrd="0" destOrd="0" presId="urn:microsoft.com/office/officeart/2005/8/layout/radial5"/>
    <dgm:cxn modelId="{5A01E542-4C49-4EE9-8735-85F4560BF07D}" type="presOf" srcId="{9FFB87F5-861E-4A19-88AB-F0210853F9D2}" destId="{67C47F95-16BC-4562-8B97-1A0653B243FE}" srcOrd="0" destOrd="0" presId="urn:microsoft.com/office/officeart/2005/8/layout/radial5"/>
    <dgm:cxn modelId="{FB3C442A-7229-48E0-ADCA-51B44D947779}" type="presOf" srcId="{3A3789EA-6F95-4018-87A1-8038AE932C5C}" destId="{417AAE06-1EB1-4449-97F0-1B641D2FAD76}" srcOrd="0" destOrd="0" presId="urn:microsoft.com/office/officeart/2005/8/layout/radial5"/>
    <dgm:cxn modelId="{2B5E8535-68DB-4CF9-B9DD-C072D87433FF}" type="presOf" srcId="{153F4460-E2A0-4371-808C-0D5877CA6278}" destId="{A4B277C7-460C-4B35-822B-2D3F5BE7E507}" srcOrd="0" destOrd="0" presId="urn:microsoft.com/office/officeart/2005/8/layout/radial5"/>
    <dgm:cxn modelId="{417A91DA-680D-45B7-B76B-FA3457387D22}" srcId="{E8D9DFA4-1A3B-41DF-A609-91129877FF19}" destId="{78280527-8F0E-4768-BB37-61198332A7E1}" srcOrd="0" destOrd="0" parTransId="{3A3789EA-6F95-4018-87A1-8038AE932C5C}" sibTransId="{E1170EE6-0ED2-420C-A37C-826E41134440}"/>
    <dgm:cxn modelId="{D2C8F8B3-A248-47E2-9114-0E038D383EE6}" type="presOf" srcId="{43181955-691E-4672-A5A9-6F88589A9F09}" destId="{7A1FB953-768F-496D-87F5-65A517138938}" srcOrd="0" destOrd="0" presId="urn:microsoft.com/office/officeart/2005/8/layout/radial5"/>
    <dgm:cxn modelId="{80E3163A-5927-4E3F-B8F9-B01FDC31F3E8}" type="presOf" srcId="{9FFB87F5-861E-4A19-88AB-F0210853F9D2}" destId="{E6860B58-7056-49CF-9FB7-BD38CD510B3E}" srcOrd="1" destOrd="0" presId="urn:microsoft.com/office/officeart/2005/8/layout/radial5"/>
    <dgm:cxn modelId="{5AF0089F-B95D-4D2D-85AB-3C7816F2AD8A}" srcId="{E8D9DFA4-1A3B-41DF-A609-91129877FF19}" destId="{2044C050-0EA9-4980-BBD1-5E7717F106CE}" srcOrd="6" destOrd="0" parTransId="{CC07D1BF-466A-4E31-80BA-D4CF97D21A9E}" sibTransId="{D6F1A5AE-0764-48C2-A140-767F26440477}"/>
    <dgm:cxn modelId="{AAEEE06F-F314-4231-93FF-B19FB98CFBAA}" type="presOf" srcId="{E84CD3F7-C9EB-4960-918E-7281822676B0}" destId="{612B95B0-43A1-418E-B61D-B57D624A6F01}" srcOrd="0" destOrd="0" presId="urn:microsoft.com/office/officeart/2005/8/layout/radial5"/>
    <dgm:cxn modelId="{710D6E47-D72B-4262-851E-5D954D7464A3}" type="presOf" srcId="{C5F64CFD-332E-4A98-BEE4-C5B8946256A9}" destId="{E9746AFD-004F-4FA1-BD31-F78790593D89}" srcOrd="1" destOrd="0" presId="urn:microsoft.com/office/officeart/2005/8/layout/radial5"/>
    <dgm:cxn modelId="{9E6CE7D2-181C-47DF-AD88-D840F24DA947}" type="presOf" srcId="{CD8E85DF-EA20-48EF-BD04-DD8D15B0E5A1}" destId="{93E92062-2774-4C20-A15F-5AC18D4EC365}" srcOrd="1" destOrd="0" presId="urn:microsoft.com/office/officeart/2005/8/layout/radial5"/>
    <dgm:cxn modelId="{9538E336-56A9-429F-A114-D08F1CEA3C80}" type="presOf" srcId="{E8D9DFA4-1A3B-41DF-A609-91129877FF19}" destId="{181B8973-6D7B-4874-A60B-BD4C0B96632D}" srcOrd="0" destOrd="0" presId="urn:microsoft.com/office/officeart/2005/8/layout/radial5"/>
    <dgm:cxn modelId="{D29A32B4-50D6-4930-ADA6-7B95DA59759D}" type="presOf" srcId="{C5F64CFD-332E-4A98-BEE4-C5B8946256A9}" destId="{F52E4604-2E49-46E4-847F-8F823CCD9C85}" srcOrd="0" destOrd="0" presId="urn:microsoft.com/office/officeart/2005/8/layout/radial5"/>
    <dgm:cxn modelId="{B30434DA-CE2B-42F8-98A4-0B7B3942A036}" type="presOf" srcId="{CD8E85DF-EA20-48EF-BD04-DD8D15B0E5A1}" destId="{F6F8A7D8-E4C5-4537-8D6A-34D7BA46015D}" srcOrd="0" destOrd="0" presId="urn:microsoft.com/office/officeart/2005/8/layout/radial5"/>
    <dgm:cxn modelId="{1CF2FB7E-874A-49E8-A93F-EB82B22C1160}" type="presOf" srcId="{263AB6CE-7B50-4A46-88D4-96A56458F811}" destId="{43BED378-4BE8-4F2A-977D-F2630A9DF600}" srcOrd="1" destOrd="0" presId="urn:microsoft.com/office/officeart/2005/8/layout/radial5"/>
    <dgm:cxn modelId="{6851AE19-E5C4-45AC-A2B6-DF1E27B6DA7B}" type="presOf" srcId="{263AB6CE-7B50-4A46-88D4-96A56458F811}" destId="{4E9C55AB-0A90-47F1-A175-20FC824EA67D}" srcOrd="0" destOrd="0" presId="urn:microsoft.com/office/officeart/2005/8/layout/radial5"/>
    <dgm:cxn modelId="{4CA79C38-8832-4525-9C28-CCC52717FFA2}" type="presOf" srcId="{E70ECF1F-75E5-451B-83B1-725AB1B145DC}" destId="{9753A90E-9877-403B-8AE7-1061BD611220}" srcOrd="0" destOrd="0" presId="urn:microsoft.com/office/officeart/2005/8/layout/radial5"/>
    <dgm:cxn modelId="{A53BA244-DF70-41EB-94C1-EF61047A2F2C}" type="presParOf" srcId="{690EF9AB-D4B7-4B52-8B34-1612F13D5F53}" destId="{181B8973-6D7B-4874-A60B-BD4C0B96632D}" srcOrd="0" destOrd="0" presId="urn:microsoft.com/office/officeart/2005/8/layout/radial5"/>
    <dgm:cxn modelId="{3E95E9D4-49E9-4EEE-8411-77108A3740DF}" type="presParOf" srcId="{690EF9AB-D4B7-4B52-8B34-1612F13D5F53}" destId="{417AAE06-1EB1-4449-97F0-1B641D2FAD76}" srcOrd="1" destOrd="0" presId="urn:microsoft.com/office/officeart/2005/8/layout/radial5"/>
    <dgm:cxn modelId="{17E78051-B189-4CD0-A675-DFA3822B6B78}" type="presParOf" srcId="{417AAE06-1EB1-4449-97F0-1B641D2FAD76}" destId="{ED82129F-705B-4E54-B611-950097D3C467}" srcOrd="0" destOrd="0" presId="urn:microsoft.com/office/officeart/2005/8/layout/radial5"/>
    <dgm:cxn modelId="{7D0F9FBF-7B2A-45C7-917D-DC103D197644}" type="presParOf" srcId="{690EF9AB-D4B7-4B52-8B34-1612F13D5F53}" destId="{3E499EC8-DF37-4672-A7FC-D620FFFF27F7}" srcOrd="2" destOrd="0" presId="urn:microsoft.com/office/officeart/2005/8/layout/radial5"/>
    <dgm:cxn modelId="{7BFA84DF-B804-4216-9734-768C7415FA16}" type="presParOf" srcId="{690EF9AB-D4B7-4B52-8B34-1612F13D5F53}" destId="{F52E4604-2E49-46E4-847F-8F823CCD9C85}" srcOrd="3" destOrd="0" presId="urn:microsoft.com/office/officeart/2005/8/layout/radial5"/>
    <dgm:cxn modelId="{96623E8A-7BD6-4798-929E-F426A09691C8}" type="presParOf" srcId="{F52E4604-2E49-46E4-847F-8F823CCD9C85}" destId="{E9746AFD-004F-4FA1-BD31-F78790593D89}" srcOrd="0" destOrd="0" presId="urn:microsoft.com/office/officeart/2005/8/layout/radial5"/>
    <dgm:cxn modelId="{0086232D-A9BE-4F55-B61A-5841F76928C8}" type="presParOf" srcId="{690EF9AB-D4B7-4B52-8B34-1612F13D5F53}" destId="{9753A90E-9877-403B-8AE7-1061BD611220}" srcOrd="4" destOrd="0" presId="urn:microsoft.com/office/officeart/2005/8/layout/radial5"/>
    <dgm:cxn modelId="{EBA71767-94FD-4408-AC49-B12EE97EAF37}" type="presParOf" srcId="{690EF9AB-D4B7-4B52-8B34-1612F13D5F53}" destId="{4E9C55AB-0A90-47F1-A175-20FC824EA67D}" srcOrd="5" destOrd="0" presId="urn:microsoft.com/office/officeart/2005/8/layout/radial5"/>
    <dgm:cxn modelId="{1210A62A-0DDD-4475-91C6-7306DBEFC10E}" type="presParOf" srcId="{4E9C55AB-0A90-47F1-A175-20FC824EA67D}" destId="{43BED378-4BE8-4F2A-977D-F2630A9DF600}" srcOrd="0" destOrd="0" presId="urn:microsoft.com/office/officeart/2005/8/layout/radial5"/>
    <dgm:cxn modelId="{A2014D53-CB28-4D2C-A698-A0B02527F5D3}" type="presParOf" srcId="{690EF9AB-D4B7-4B52-8B34-1612F13D5F53}" destId="{AB8A45A7-E3D6-4613-B4E3-C13D05A084C8}" srcOrd="6" destOrd="0" presId="urn:microsoft.com/office/officeart/2005/8/layout/radial5"/>
    <dgm:cxn modelId="{43578A95-0F3D-4245-8478-9DF535A7C9F9}" type="presParOf" srcId="{690EF9AB-D4B7-4B52-8B34-1612F13D5F53}" destId="{612B95B0-43A1-418E-B61D-B57D624A6F01}" srcOrd="7" destOrd="0" presId="urn:microsoft.com/office/officeart/2005/8/layout/radial5"/>
    <dgm:cxn modelId="{B9620B00-84A8-445C-99D4-B482D49ADFC9}" type="presParOf" srcId="{612B95B0-43A1-418E-B61D-B57D624A6F01}" destId="{A6D32518-B7D9-41EC-97BB-FFBD26B948D8}" srcOrd="0" destOrd="0" presId="urn:microsoft.com/office/officeart/2005/8/layout/radial5"/>
    <dgm:cxn modelId="{5CC1A8B4-3206-42B2-B53A-108078E83B4D}" type="presParOf" srcId="{690EF9AB-D4B7-4B52-8B34-1612F13D5F53}" destId="{7459C328-9BFF-441E-AF3B-F5FC75CCA3C0}" srcOrd="8" destOrd="0" presId="urn:microsoft.com/office/officeart/2005/8/layout/radial5"/>
    <dgm:cxn modelId="{D67B5911-6A46-48AF-B85D-49BFF21A033A}" type="presParOf" srcId="{690EF9AB-D4B7-4B52-8B34-1612F13D5F53}" destId="{F6F8A7D8-E4C5-4537-8D6A-34D7BA46015D}" srcOrd="9" destOrd="0" presId="urn:microsoft.com/office/officeart/2005/8/layout/radial5"/>
    <dgm:cxn modelId="{454BD721-7FFD-4520-A04C-DA82DDB5A68C}" type="presParOf" srcId="{F6F8A7D8-E4C5-4537-8D6A-34D7BA46015D}" destId="{93E92062-2774-4C20-A15F-5AC18D4EC365}" srcOrd="0" destOrd="0" presId="urn:microsoft.com/office/officeart/2005/8/layout/radial5"/>
    <dgm:cxn modelId="{F1873DFD-930A-4F65-BF93-FC2DE59D8896}" type="presParOf" srcId="{690EF9AB-D4B7-4B52-8B34-1612F13D5F53}" destId="{A4B277C7-460C-4B35-822B-2D3F5BE7E507}" srcOrd="10" destOrd="0" presId="urn:microsoft.com/office/officeart/2005/8/layout/radial5"/>
    <dgm:cxn modelId="{9F3D932E-9FB4-40AB-A90E-8A40216A78F6}" type="presParOf" srcId="{690EF9AB-D4B7-4B52-8B34-1612F13D5F53}" destId="{CEC8FB4F-0C12-4A45-B3E8-B3F2ABC1D671}" srcOrd="11" destOrd="0" presId="urn:microsoft.com/office/officeart/2005/8/layout/radial5"/>
    <dgm:cxn modelId="{F685F929-093D-469E-8B77-01E6E287F2D2}" type="presParOf" srcId="{CEC8FB4F-0C12-4A45-B3E8-B3F2ABC1D671}" destId="{483DF495-422E-4B95-9416-DCEC4355A5DE}" srcOrd="0" destOrd="0" presId="urn:microsoft.com/office/officeart/2005/8/layout/radial5"/>
    <dgm:cxn modelId="{547970C7-EE80-45F8-96DA-DD8AEDB2807B}" type="presParOf" srcId="{690EF9AB-D4B7-4B52-8B34-1612F13D5F53}" destId="{A174F294-C1FA-45F5-8F47-DDE9A01A2644}" srcOrd="12" destOrd="0" presId="urn:microsoft.com/office/officeart/2005/8/layout/radial5"/>
    <dgm:cxn modelId="{F119C212-EB9F-43C6-BBEB-2EEB3030224C}" type="presParOf" srcId="{690EF9AB-D4B7-4B52-8B34-1612F13D5F53}" destId="{1247CA32-0CDD-4D9F-899A-9E0C3AA47601}" srcOrd="13" destOrd="0" presId="urn:microsoft.com/office/officeart/2005/8/layout/radial5"/>
    <dgm:cxn modelId="{0A9B4509-77BC-4B6D-824C-B9A9DB79B1A9}" type="presParOf" srcId="{1247CA32-0CDD-4D9F-899A-9E0C3AA47601}" destId="{B8476319-2065-4423-81F3-3AB32D8B804B}" srcOrd="0" destOrd="0" presId="urn:microsoft.com/office/officeart/2005/8/layout/radial5"/>
    <dgm:cxn modelId="{577E66A0-E945-4B53-BAEF-18B6135AF9F3}" type="presParOf" srcId="{690EF9AB-D4B7-4B52-8B34-1612F13D5F53}" destId="{15AA1590-0FEF-4BD8-8CA0-CC0D02457836}" srcOrd="14" destOrd="0" presId="urn:microsoft.com/office/officeart/2005/8/layout/radial5"/>
    <dgm:cxn modelId="{7160C121-0E8D-4379-9A4E-F7D3B894490B}" type="presParOf" srcId="{690EF9AB-D4B7-4B52-8B34-1612F13D5F53}" destId="{67C47F95-16BC-4562-8B97-1A0653B243FE}" srcOrd="15" destOrd="0" presId="urn:microsoft.com/office/officeart/2005/8/layout/radial5"/>
    <dgm:cxn modelId="{BB111A81-C6B9-4D0E-8B3F-D02D2E0D3693}" type="presParOf" srcId="{67C47F95-16BC-4562-8B97-1A0653B243FE}" destId="{E6860B58-7056-49CF-9FB7-BD38CD510B3E}" srcOrd="0" destOrd="0" presId="urn:microsoft.com/office/officeart/2005/8/layout/radial5"/>
    <dgm:cxn modelId="{AADC08AB-62E3-4738-B10C-1154B0B79C3B}" type="presParOf" srcId="{690EF9AB-D4B7-4B52-8B34-1612F13D5F53}" destId="{7A1FB953-768F-496D-87F5-65A517138938}" srcOrd="16" destOrd="0" presId="urn:microsoft.com/office/officeart/2005/8/layout/radial5"/>
    <dgm:cxn modelId="{C719997F-D2A8-41E2-B5BB-0F9DD182255B}" type="presParOf" srcId="{690EF9AB-D4B7-4B52-8B34-1612F13D5F53}" destId="{B111308B-F8A8-4419-B992-23EFBB86FD94}" srcOrd="17" destOrd="0" presId="urn:microsoft.com/office/officeart/2005/8/layout/radial5"/>
    <dgm:cxn modelId="{C8D25EDE-27BD-457A-9597-F671A5376B34}" type="presParOf" srcId="{B111308B-F8A8-4419-B992-23EFBB86FD94}" destId="{E94B3C3B-84BF-4466-BAC8-7B8376A770E4}" srcOrd="0" destOrd="0" presId="urn:microsoft.com/office/officeart/2005/8/layout/radial5"/>
    <dgm:cxn modelId="{B73B231C-306C-43A6-9164-9FEFFE541B20}" type="presParOf" srcId="{690EF9AB-D4B7-4B52-8B34-1612F13D5F53}" destId="{B6012CCF-49C8-44E2-AB0D-66DFB7E42CDA}" srcOrd="1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1B8973-6D7B-4874-A60B-BD4C0B96632D}">
      <dsp:nvSpPr>
        <dsp:cNvPr id="0" name=""/>
        <dsp:cNvSpPr/>
      </dsp:nvSpPr>
      <dsp:spPr>
        <a:xfrm>
          <a:off x="3370944" y="2293846"/>
          <a:ext cx="1611038" cy="16110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Технологии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0944" y="2293846"/>
        <a:ext cx="1611038" cy="1611038"/>
      </dsp:txXfrm>
    </dsp:sp>
    <dsp:sp modelId="{417AAE06-1EB1-4449-97F0-1B641D2FAD76}">
      <dsp:nvSpPr>
        <dsp:cNvPr id="0" name=""/>
        <dsp:cNvSpPr/>
      </dsp:nvSpPr>
      <dsp:spPr>
        <a:xfrm rot="16200000">
          <a:off x="3911013" y="1534145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00000">
        <a:off x="3911013" y="1534145"/>
        <a:ext cx="530900" cy="547753"/>
      </dsp:txXfrm>
    </dsp:sp>
    <dsp:sp modelId="{3E499EC8-DF37-4672-A7FC-D620FFFF27F7}">
      <dsp:nvSpPr>
        <dsp:cNvPr id="0" name=""/>
        <dsp:cNvSpPr/>
      </dsp:nvSpPr>
      <dsp:spPr>
        <a:xfrm>
          <a:off x="3532048" y="3315"/>
          <a:ext cx="1288830" cy="12888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«Паука»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048" y="3315"/>
        <a:ext cx="1288830" cy="1288830"/>
      </dsp:txXfrm>
    </dsp:sp>
    <dsp:sp modelId="{F52E4604-2E49-46E4-847F-8F823CCD9C85}">
      <dsp:nvSpPr>
        <dsp:cNvPr id="0" name=""/>
        <dsp:cNvSpPr/>
      </dsp:nvSpPr>
      <dsp:spPr>
        <a:xfrm rot="18600000">
          <a:off x="4741073" y="1836262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28570"/>
            <a:satOff val="493"/>
            <a:lumOff val="1421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600000">
        <a:off x="4741073" y="1836262"/>
        <a:ext cx="530900" cy="547753"/>
      </dsp:txXfrm>
    </dsp:sp>
    <dsp:sp modelId="{9753A90E-9877-403B-8AE7-1061BD611220}">
      <dsp:nvSpPr>
        <dsp:cNvPr id="0" name=""/>
        <dsp:cNvSpPr/>
      </dsp:nvSpPr>
      <dsp:spPr>
        <a:xfrm>
          <a:off x="5107928" y="576889"/>
          <a:ext cx="1288830" cy="1288830"/>
        </a:xfrm>
        <a:prstGeom prst="ellipse">
          <a:avLst/>
        </a:prstGeom>
        <a:solidFill>
          <a:schemeClr val="accent4">
            <a:hueOff val="1728570"/>
            <a:satOff val="493"/>
            <a:lumOff val="142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ассоциации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7928" y="576889"/>
        <a:ext cx="1288830" cy="1288830"/>
      </dsp:txXfrm>
    </dsp:sp>
    <dsp:sp modelId="{4E9C55AB-0A90-47F1-A175-20FC824EA67D}">
      <dsp:nvSpPr>
        <dsp:cNvPr id="0" name=""/>
        <dsp:cNvSpPr/>
      </dsp:nvSpPr>
      <dsp:spPr>
        <a:xfrm rot="21000000">
          <a:off x="5182738" y="2601249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57139"/>
            <a:satOff val="985"/>
            <a:lumOff val="284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21000000">
        <a:off x="5182738" y="2601249"/>
        <a:ext cx="530900" cy="547753"/>
      </dsp:txXfrm>
    </dsp:sp>
    <dsp:sp modelId="{AB8A45A7-E3D6-4613-B4E3-C13D05A084C8}">
      <dsp:nvSpPr>
        <dsp:cNvPr id="0" name=""/>
        <dsp:cNvSpPr/>
      </dsp:nvSpPr>
      <dsp:spPr>
        <a:xfrm>
          <a:off x="5946437" y="2029228"/>
          <a:ext cx="1288830" cy="1288830"/>
        </a:xfrm>
        <a:prstGeom prst="ellipse">
          <a:avLst/>
        </a:prstGeom>
        <a:solidFill>
          <a:schemeClr val="accent4">
            <a:hueOff val="3457139"/>
            <a:satOff val="985"/>
            <a:lumOff val="28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«Мозгового штурма»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6437" y="2029228"/>
        <a:ext cx="1288830" cy="1288830"/>
      </dsp:txXfrm>
    </dsp:sp>
    <dsp:sp modelId="{612B95B0-43A1-418E-B61D-B57D624A6F01}">
      <dsp:nvSpPr>
        <dsp:cNvPr id="0" name=""/>
        <dsp:cNvSpPr/>
      </dsp:nvSpPr>
      <dsp:spPr>
        <a:xfrm rot="1800000">
          <a:off x="5029349" y="3471160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85709"/>
            <a:satOff val="1478"/>
            <a:lumOff val="426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00000">
        <a:off x="5029349" y="3471160"/>
        <a:ext cx="530900" cy="547753"/>
      </dsp:txXfrm>
    </dsp:sp>
    <dsp:sp modelId="{7459C328-9BFF-441E-AF3B-F5FC75CCA3C0}">
      <dsp:nvSpPr>
        <dsp:cNvPr id="0" name=""/>
        <dsp:cNvSpPr/>
      </dsp:nvSpPr>
      <dsp:spPr>
        <a:xfrm>
          <a:off x="5655226" y="3680767"/>
          <a:ext cx="1288830" cy="1288830"/>
        </a:xfrm>
        <a:prstGeom prst="ellipse">
          <a:avLst/>
        </a:prstGeom>
        <a:solidFill>
          <a:schemeClr val="accent4">
            <a:hueOff val="5185709"/>
            <a:satOff val="1478"/>
            <a:lumOff val="426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сравнительных диаграмм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5226" y="3680767"/>
        <a:ext cx="1288830" cy="1288830"/>
      </dsp:txXfrm>
    </dsp:sp>
    <dsp:sp modelId="{F6F8A7D8-E4C5-4537-8D6A-34D7BA46015D}">
      <dsp:nvSpPr>
        <dsp:cNvPr id="0" name=""/>
        <dsp:cNvSpPr/>
      </dsp:nvSpPr>
      <dsp:spPr>
        <a:xfrm rot="4200000">
          <a:off x="4352679" y="4038954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4200000">
        <a:off x="4352679" y="4038954"/>
        <a:ext cx="530900" cy="547753"/>
      </dsp:txXfrm>
    </dsp:sp>
    <dsp:sp modelId="{A4B277C7-460C-4B35-822B-2D3F5BE7E507}">
      <dsp:nvSpPr>
        <dsp:cNvPr id="0" name=""/>
        <dsp:cNvSpPr/>
      </dsp:nvSpPr>
      <dsp:spPr>
        <a:xfrm>
          <a:off x="4370557" y="4758732"/>
          <a:ext cx="1288830" cy="1288830"/>
        </a:xfrm>
        <a:prstGeom prst="ellipse">
          <a:avLst/>
        </a:prstGeom>
        <a:solidFill>
          <a:schemeClr val="accent4">
            <a:hueOff val="6914279"/>
            <a:satOff val="1970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ролевые игры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0557" y="4758732"/>
        <a:ext cx="1288830" cy="1288830"/>
      </dsp:txXfrm>
    </dsp:sp>
    <dsp:sp modelId="{CEC8FB4F-0C12-4A45-B3E8-B3F2ABC1D671}">
      <dsp:nvSpPr>
        <dsp:cNvPr id="0" name=""/>
        <dsp:cNvSpPr/>
      </dsp:nvSpPr>
      <dsp:spPr>
        <a:xfrm rot="6600000">
          <a:off x="3469348" y="4038954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642848"/>
            <a:satOff val="2463"/>
            <a:lumOff val="710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6600000">
        <a:off x="3469348" y="4038954"/>
        <a:ext cx="530900" cy="547753"/>
      </dsp:txXfrm>
    </dsp:sp>
    <dsp:sp modelId="{A174F294-C1FA-45F5-8F47-DDE9A01A2644}">
      <dsp:nvSpPr>
        <dsp:cNvPr id="0" name=""/>
        <dsp:cNvSpPr/>
      </dsp:nvSpPr>
      <dsp:spPr>
        <a:xfrm>
          <a:off x="2693540" y="4758732"/>
          <a:ext cx="1288830" cy="1288830"/>
        </a:xfrm>
        <a:prstGeom prst="ellipse">
          <a:avLst/>
        </a:prstGeom>
        <a:solidFill>
          <a:schemeClr val="accent4">
            <a:hueOff val="8642848"/>
            <a:satOff val="2463"/>
            <a:lumOff val="710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«Дебаты»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3540" y="4758732"/>
        <a:ext cx="1288830" cy="1288830"/>
      </dsp:txXfrm>
    </dsp:sp>
    <dsp:sp modelId="{1247CA32-0CDD-4D9F-899A-9E0C3AA47601}">
      <dsp:nvSpPr>
        <dsp:cNvPr id="0" name=""/>
        <dsp:cNvSpPr/>
      </dsp:nvSpPr>
      <dsp:spPr>
        <a:xfrm rot="9000000">
          <a:off x="2792677" y="3471160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71418"/>
            <a:satOff val="2956"/>
            <a:lumOff val="852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9000000">
        <a:off x="2792677" y="3471160"/>
        <a:ext cx="530900" cy="547753"/>
      </dsp:txXfrm>
    </dsp:sp>
    <dsp:sp modelId="{15AA1590-0FEF-4BD8-8CA0-CC0D02457836}">
      <dsp:nvSpPr>
        <dsp:cNvPr id="0" name=""/>
        <dsp:cNvSpPr/>
      </dsp:nvSpPr>
      <dsp:spPr>
        <a:xfrm>
          <a:off x="1408870" y="3680767"/>
          <a:ext cx="1288830" cy="1288830"/>
        </a:xfrm>
        <a:prstGeom prst="ellipse">
          <a:avLst/>
        </a:prstGeom>
        <a:solidFill>
          <a:schemeClr val="accent4">
            <a:hueOff val="10371418"/>
            <a:satOff val="2956"/>
            <a:lumOff val="852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метод «Кластер»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8870" y="3680767"/>
        <a:ext cx="1288830" cy="1288830"/>
      </dsp:txXfrm>
    </dsp:sp>
    <dsp:sp modelId="{67C47F95-16BC-4562-8B97-1A0653B243FE}">
      <dsp:nvSpPr>
        <dsp:cNvPr id="0" name=""/>
        <dsp:cNvSpPr/>
      </dsp:nvSpPr>
      <dsp:spPr>
        <a:xfrm rot="11400000">
          <a:off x="2639288" y="2601249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099987"/>
            <a:satOff val="3448"/>
            <a:lumOff val="995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400000">
        <a:off x="2639288" y="2601249"/>
        <a:ext cx="530900" cy="547753"/>
      </dsp:txXfrm>
    </dsp:sp>
    <dsp:sp modelId="{7A1FB953-768F-496D-87F5-65A517138938}">
      <dsp:nvSpPr>
        <dsp:cNvPr id="0" name=""/>
        <dsp:cNvSpPr/>
      </dsp:nvSpPr>
      <dsp:spPr>
        <a:xfrm>
          <a:off x="1117660" y="2029228"/>
          <a:ext cx="1288830" cy="1288830"/>
        </a:xfrm>
        <a:prstGeom prst="ellipse">
          <a:avLst/>
        </a:prstGeom>
        <a:solidFill>
          <a:schemeClr val="accent4">
            <a:hueOff val="12099987"/>
            <a:satOff val="3448"/>
            <a:lumOff val="995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синквейн</a:t>
          </a:r>
          <a:endParaRPr lang="ru-RU" sz="1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7660" y="2029228"/>
        <a:ext cx="1288830" cy="1288830"/>
      </dsp:txXfrm>
    </dsp:sp>
    <dsp:sp modelId="{B111308B-F8A8-4419-B992-23EFBB86FD94}">
      <dsp:nvSpPr>
        <dsp:cNvPr id="0" name=""/>
        <dsp:cNvSpPr/>
      </dsp:nvSpPr>
      <dsp:spPr>
        <a:xfrm rot="13800000">
          <a:off x="3080953" y="1836262"/>
          <a:ext cx="530900" cy="547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3800000">
        <a:off x="3080953" y="1836262"/>
        <a:ext cx="530900" cy="547753"/>
      </dsp:txXfrm>
    </dsp:sp>
    <dsp:sp modelId="{B6012CCF-49C8-44E2-AB0D-66DFB7E42CDA}">
      <dsp:nvSpPr>
        <dsp:cNvPr id="0" name=""/>
        <dsp:cNvSpPr/>
      </dsp:nvSpPr>
      <dsp:spPr>
        <a:xfrm>
          <a:off x="1956168" y="576889"/>
          <a:ext cx="1288830" cy="1288830"/>
        </a:xfrm>
        <a:prstGeom prst="ellipse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 «Фишбоун»</a:t>
          </a:r>
        </a:p>
      </dsp:txBody>
      <dsp:txXfrm>
        <a:off x="1956168" y="576889"/>
        <a:ext cx="1288830" cy="1288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00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20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97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88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813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42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952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778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44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5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80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44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82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49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23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80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6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17EDA6E-05AC-43D6-9E24-EEB6E40C1257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7DFBFF5-1FDE-439C-BF25-5591BA700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8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&#1052;&#1072;&#1090;&#1077;&#1088;&#1080;&#1072;&#1083;/&#1072;&#1085;&#1080;&#1084;&#1072;&#1094;&#1080;&#1103;%20&#1048;&#1084;&#1080;&#1090;&#1072;&#1094;&#1080;&#1086;&#1085;&#1085;&#1086;&#1077;%20&#1084;&#1086;&#1076;&#1077;&#1083;&#1080;&#1088;&#1086;&#1074;&#1072;&#1085;&#1080;&#1077;.sw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&#1052;&#1072;&#1090;&#1077;&#1088;&#1080;&#1072;&#1083;/&#1080;&#1075;&#1088;&#1072;%20&#1056;&#1072;&#1074;&#1085;&#1086;&#1087;&#1083;&#1077;&#1095;&#1080;&#1081;%20&#1088;&#1099;&#1095;&#1072;&#1075;.swf" TargetMode="External"/><Relationship Id="rId5" Type="http://schemas.openxmlformats.org/officeDocument/2006/relationships/image" Target="../media/image8.jpeg"/><Relationship Id="rId4" Type="http://schemas.openxmlformats.org/officeDocument/2006/relationships/hyperlink" Target="&#1052;&#1072;&#1090;&#1077;&#1088;&#1080;&#1072;&#1083;/&#1072;&#1085;&#1080;&#1084;&#1072;&#1094;&#1080;&#1103;%20&#1052;&#1072;&#1090;&#1077;&#1084;&#1072;&#1090;&#1080;&#1095;&#1077;&#1089;&#1082;&#1086;&#1077;%20&#1084;&#1086;&#1076;&#1077;&#1083;&#1080;&#1088;&#1086;&#1074;&#1072;&#1085;&#1080;&#1077;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556792"/>
            <a:ext cx="5616624" cy="1011595"/>
          </a:xfrm>
        </p:spPr>
        <p:txBody>
          <a:bodyPr>
            <a:noAutofit/>
          </a:bodyPr>
          <a:lstStyle/>
          <a:p>
            <a:r>
              <a:rPr lang="ru-RU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новых информационных технологий через системно-</a:t>
            </a:r>
            <a:r>
              <a:rPr lang="ru-RU" sz="23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обучении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711615"/>
            <a:ext cx="277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ПЕДСОВЕТ </a:t>
            </a:r>
            <a:r>
              <a:rPr lang="ru-RU" sz="2400" b="1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99695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обучению на уроках информатики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5790413"/>
            <a:ext cx="276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</a:t>
            </a:r>
            <a:r>
              <a:rPr lang="ru-RU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Тумлерт</a:t>
            </a:r>
            <a:r>
              <a:rPr lang="ru-RU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9" y="1340768"/>
            <a:ext cx="3888432" cy="2550877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95978">
            <a:off x="4324848" y="1130679"/>
            <a:ext cx="4110404" cy="4225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823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013" y="1628800"/>
            <a:ext cx="6422005" cy="20955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 – я забываю,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вижу – я запоминаю,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делаю - я усваиваю»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9872" y="5211888"/>
            <a:ext cx="4137607" cy="99489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мудрость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2575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51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3672408" cy="302034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ОБРАЗОВАНИЯ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приведение системы образования в соответствие с потребностями и возможностями информационного общества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2134851"/>
            <a:ext cx="4104456" cy="30203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на основе ИКТ – </a:t>
            </a:r>
            <a:r>
              <a:rPr lang="ru-RU" b="1" cap="none" dirty="0">
                <a:solidFill>
                  <a:srgbClr val="B311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(но контролируемое) пространство информационных источников;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«взрослой» информационной деятельности;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информационной поддержки учебного процесса;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гибкое расписание занятий, гибкий состав учебных групп,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системы управления учебным процессом.</a:t>
            </a:r>
          </a:p>
        </p:txBody>
      </p:sp>
      <p:pic>
        <p:nvPicPr>
          <p:cNvPr id="1026" name="Picture 2" descr="http://today.kz/static/uploads/1ec0b929-5c99-4219-9e15-fd4447aa662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3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49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367" y="747149"/>
            <a:ext cx="6065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содержания обучения и развитие ученика должны происходить не путем передачи ему некоторой информации, а в процессе его собственной активной деятельности.</a:t>
            </a:r>
          </a:p>
          <a:p>
            <a:pPr indent="360363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развития УУД лежит системно-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который реализуется через использование:</a:t>
            </a:r>
          </a:p>
          <a:p>
            <a:pPr indent="360363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современной информационной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образовательной среды;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ситуаций;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задач;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исследовательской деятельности</a:t>
            </a:r>
          </a:p>
        </p:txBody>
      </p:sp>
      <p:pic>
        <p:nvPicPr>
          <p:cNvPr id="2052" name="Picture 4" descr="https://i.pinimg.com/originals/07/f1/a4/07f1a41f350e048948969b7cb6917fd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4522"/>
            <a:ext cx="311697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570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7179D9E-51D8-4F72-8625-7BA93EC97A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937" t="7268" b="13372"/>
          <a:stretch/>
        </p:blipFill>
        <p:spPr>
          <a:xfrm>
            <a:off x="1331640" y="2204864"/>
            <a:ext cx="3851790" cy="256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AC84A7-4A37-4B45-9D25-A78EC03E0347}"/>
              </a:ext>
            </a:extLst>
          </p:cNvPr>
          <p:cNvSpPr/>
          <p:nvPr/>
        </p:nvSpPr>
        <p:spPr>
          <a:xfrm>
            <a:off x="2987824" y="836712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ЦОР и ЭОР </a:t>
            </a: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9CEC817-CB21-4791-8C60-E742B3E90D90}"/>
              </a:ext>
            </a:extLst>
          </p:cNvPr>
          <p:cNvSpPr/>
          <p:nvPr/>
        </p:nvSpPr>
        <p:spPr>
          <a:xfrm>
            <a:off x="5868144" y="2621374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ЦОР - учебные образовательные материалы, представленные в 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 форме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CB80E46-B4C1-4C0C-A0DD-474543344352}"/>
              </a:ext>
            </a:extLst>
          </p:cNvPr>
          <p:cNvSpPr/>
          <p:nvPr/>
        </p:nvSpPr>
        <p:spPr>
          <a:xfrm>
            <a:off x="683568" y="4869160"/>
            <a:ext cx="8126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 – это ресурсы, целиком состоящие из визуального или звукового фрагмента. Формальные отличия от книги здесь очевидны: ни кино, ни анимация, ни звук для полиграфического издания невозможны. Наиболее существенные, принципиальные отличия от книги имеются у так называемых мультимедиа ЭОР. Это самые мощные и интересные для образования продукты.</a:t>
            </a:r>
          </a:p>
        </p:txBody>
      </p:sp>
    </p:spTree>
    <p:extLst>
      <p:ext uri="{BB962C8B-B14F-4D97-AF65-F5344CB8AC3E}">
        <p14:creationId xmlns="" xmlns:p14="http://schemas.microsoft.com/office/powerpoint/2010/main" val="342444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38053C-C275-402A-865E-73BD4BE3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6264696" cy="70986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методик технологии обучения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3C519BE2-C967-41A9-867D-57757DC1DCF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96204834"/>
              </p:ext>
            </p:extLst>
          </p:nvPr>
        </p:nvGraphicFramePr>
        <p:xfrm>
          <a:off x="467544" y="836712"/>
          <a:ext cx="8352928" cy="6050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9237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AD3A98-FF39-468E-9F4E-1CE01DDE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836712"/>
            <a:ext cx="6345260" cy="70986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активных </a:t>
            </a:r>
            <a:b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обучения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4DEDE2-21B1-4652-A8C4-F05223DAA3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640" t="21409" r="63187" b="39721"/>
          <a:stretch/>
        </p:blipFill>
        <p:spPr>
          <a:xfrm>
            <a:off x="755576" y="2060848"/>
            <a:ext cx="7756290" cy="4634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56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72" y="836712"/>
            <a:ext cx="6801904" cy="709864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Урок: Моделирование </a:t>
            </a:r>
            <a:b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формализация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Имитационное моделирование</a:t>
            </a:r>
          </a:p>
        </p:txBody>
      </p:sp>
      <p:pic>
        <p:nvPicPr>
          <p:cNvPr id="12" name="Рисунок 11">
            <a:hlinkClick r:id="rId2" action="ppaction://hlinkfile"/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95" r="1859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случайных процессов в системах массового обслуживания.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задача – очередь с одним продавцом.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моделирование</a:t>
            </a:r>
          </a:p>
        </p:txBody>
      </p:sp>
      <p:pic>
        <p:nvPicPr>
          <p:cNvPr id="13" name="Рисунок 12">
            <a:hlinkClick r:id="rId4" action="ppaction://hlinkfile"/>
          </p:cNvPr>
          <p:cNvPicPr>
            <a:picLocks noGrp="1" noChangeAspect="1"/>
          </p:cNvPicPr>
          <p:nvPr>
            <p:ph type="pic" idx="2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69" b="12469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модель с величинами.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 снаряда, выпущенного из пушки.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Равноплечий рычаг</a:t>
            </a:r>
          </a:p>
        </p:txBody>
      </p:sp>
      <p:pic>
        <p:nvPicPr>
          <p:cNvPr id="14" name="Рисунок 13">
            <a:hlinkClick r:id="rId6" action="ppaction://hlinkfile"/>
          </p:cNvPr>
          <p:cNvPicPr>
            <a:picLocks noGrp="1" noChangeAspect="1"/>
          </p:cNvPicPr>
          <p:nvPr>
            <p:ph type="pic" idx="22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98" r="18298"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моделирование , где необходимо добиться равновесия.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4649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836712"/>
            <a:ext cx="3790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6760" y="2564904"/>
            <a:ext cx="81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на уроках информатики – это умение увидеть задачу с разных сторон, проанализировать множество решений, из единого целого выделить составляющие, или наоборот, из разрозненных фактов собрать целостную картину, будет помогать не только на уроках, но и в обычной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441</TotalTime>
  <Words>280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 (конференц-зал)</vt:lpstr>
      <vt:lpstr>Использование новых информационных технологий через системно-деятельностный подход в обучении</vt:lpstr>
      <vt:lpstr>«Я слышу – я забываю,  я вижу – я запоминаю,  я делаю - я усваиваю»</vt:lpstr>
      <vt:lpstr>ИНФОРМАТИЗАЦИЯ ОБРАЗОВАНИЯ  – это приведение системы образования в соответствие с потребностями и возможностями информационного общества</vt:lpstr>
      <vt:lpstr>Слайд 4</vt:lpstr>
      <vt:lpstr>Слайд 5</vt:lpstr>
      <vt:lpstr>Выбор методик технологии обучения</vt:lpstr>
      <vt:lpstr>Методы активных  форм обучения</vt:lpstr>
      <vt:lpstr>Урок: Моделирование  и формализация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новых информационных технологий через системно-деятельностный подход в обучении</dc:title>
  <dc:creator>Учитель</dc:creator>
  <cp:lastModifiedBy>Учитель</cp:lastModifiedBy>
  <cp:revision>27</cp:revision>
  <dcterms:created xsi:type="dcterms:W3CDTF">2019-10-26T07:41:39Z</dcterms:created>
  <dcterms:modified xsi:type="dcterms:W3CDTF">2019-11-01T06:04:35Z</dcterms:modified>
</cp:coreProperties>
</file>